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>
      <p:cViewPr varScale="1">
        <p:scale>
          <a:sx n="88" d="100"/>
          <a:sy n="88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4. 6. 2014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Lovak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pctrs.network.hu/clubpicture/3/7/8/_/lovak82_378975_44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2008532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Lipicai</a:t>
            </a:r>
            <a:endParaRPr lang="sk-SK" dirty="0"/>
          </a:p>
        </p:txBody>
      </p:sp>
      <p:pic>
        <p:nvPicPr>
          <p:cNvPr id="10242" name="Picture 2" descr="http://pctrs.network.hu/clubpicture/3/9/4/_/lipicai_csodor_394420_22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1435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Hucul</a:t>
            </a:r>
            <a:endParaRPr lang="sk-SK" dirty="0"/>
          </a:p>
        </p:txBody>
      </p:sp>
      <p:pic>
        <p:nvPicPr>
          <p:cNvPr id="9218" name="Picture 2" descr="http://www.biospotrebitel.sk/foto-galeria/img-big/konik-plemena-huc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812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Gidrán</a:t>
            </a:r>
            <a:endParaRPr lang="sk-SK" dirty="0"/>
          </a:p>
        </p:txBody>
      </p:sp>
      <p:pic>
        <p:nvPicPr>
          <p:cNvPr id="8194" name="Picture 2" descr="http://zooferma.com/images/gidra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267200" cy="3388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Nóniusz</a:t>
            </a:r>
            <a:endParaRPr lang="sk-SK" dirty="0"/>
          </a:p>
        </p:txBody>
      </p:sp>
      <p:pic>
        <p:nvPicPr>
          <p:cNvPr id="7170" name="Picture 2" descr="http://pctrs.network.hu/clubblogpicture/1/6/8/_/168794_88769660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6772275" cy="46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Shagya</a:t>
            </a:r>
            <a:r>
              <a:rPr lang="sk-SK" dirty="0" smtClean="0"/>
              <a:t> arab</a:t>
            </a:r>
            <a:endParaRPr lang="sk-SK" dirty="0"/>
          </a:p>
        </p:txBody>
      </p:sp>
      <p:pic>
        <p:nvPicPr>
          <p:cNvPr id="6146" name="Picture 2" descr="http://upload.wikimedia.org/wikipedia/commons/5/55/Kron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8100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Kisbéri</a:t>
            </a:r>
            <a:r>
              <a:rPr lang="sk-SK" dirty="0" smtClean="0"/>
              <a:t> </a:t>
            </a:r>
            <a:r>
              <a:rPr lang="sk-SK" dirty="0" err="1" smtClean="0"/>
              <a:t>félvér</a:t>
            </a:r>
            <a:endParaRPr lang="sk-SK" dirty="0"/>
          </a:p>
        </p:txBody>
      </p:sp>
      <p:pic>
        <p:nvPicPr>
          <p:cNvPr id="5122" name="Picture 2" descr="http://www.lovaselet.info/images/stories/magyar_sportlo_kisberi_fel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Kentaurok</a:t>
            </a:r>
            <a:endParaRPr lang="sk-SK" dirty="0"/>
          </a:p>
        </p:txBody>
      </p:sp>
      <p:pic>
        <p:nvPicPr>
          <p:cNvPr id="4098" name="Picture 2" descr="http://www.misztikusdolgok.eoldal.hu/img/mid/7/kenta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8862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Pegazus</a:t>
            </a:r>
            <a:endParaRPr lang="sk-SK" dirty="0"/>
          </a:p>
        </p:txBody>
      </p:sp>
      <p:pic>
        <p:nvPicPr>
          <p:cNvPr id="3074" name="Picture 2" descr="http://www.misztikusdolgok.eoldal.hu/img/mid/12/pegaz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38862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Unicornis</a:t>
            </a:r>
            <a:endParaRPr lang="sk-SK" dirty="0"/>
          </a:p>
        </p:txBody>
      </p:sp>
      <p:pic>
        <p:nvPicPr>
          <p:cNvPr id="2050" name="Picture 2" descr="http://www.kepeslap.com/images/13952/ke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2971800" cy="4168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</a:t>
            </a:r>
            <a:r>
              <a:rPr lang="hu-HU" dirty="0" err="1" smtClean="0"/>
              <a:t>oszonom</a:t>
            </a:r>
            <a:r>
              <a:rPr lang="hu-HU" dirty="0" smtClean="0"/>
              <a:t> a figyelmet</a:t>
            </a:r>
            <a:br>
              <a:rPr lang="hu-HU" dirty="0" smtClean="0"/>
            </a:br>
            <a:r>
              <a:rPr lang="hu-HU" dirty="0" err="1" smtClean="0"/>
              <a:t>keszitette</a:t>
            </a:r>
            <a:r>
              <a:rPr lang="hu-HU" dirty="0" smtClean="0"/>
              <a:t> </a:t>
            </a:r>
            <a:r>
              <a:rPr lang="hu-HU" dirty="0" err="1" smtClean="0"/>
              <a:t>Erdelyi</a:t>
            </a:r>
            <a:r>
              <a:rPr lang="hu-HU" dirty="0" smtClean="0"/>
              <a:t> Alexandra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3.Osztaly</a:t>
            </a:r>
          </a:p>
          <a:p>
            <a:pPr>
              <a:buNone/>
            </a:pPr>
            <a:r>
              <a:rPr lang="sk-SK" dirty="0" err="1" smtClean="0"/>
              <a:t>Tornaujfalu</a:t>
            </a:r>
            <a:r>
              <a:rPr lang="sk-SK" dirty="0" smtClean="0"/>
              <a:t> 132-es </a:t>
            </a:r>
            <a:r>
              <a:rPr lang="sk-SK" dirty="0" err="1" smtClean="0"/>
              <a:t>haz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9 </a:t>
            </a:r>
            <a:r>
              <a:rPr lang="sk-SK" dirty="0" err="1" smtClean="0"/>
              <a:t>eves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Tel 0904899633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Eohippus</a:t>
            </a:r>
            <a:endParaRPr lang="sk-SK" dirty="0"/>
          </a:p>
        </p:txBody>
      </p:sp>
      <p:pic>
        <p:nvPicPr>
          <p:cNvPr id="18434" name="Picture 2" descr="https://encrypted-tbn2.gstatic.com/images?q=tbn:ANd9GcReOMn-kWWeNxJ06LP-gtrxO-_VwrNzh1p3VI3E6PoAyBOSJD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4572000" cy="316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Mesohippus</a:t>
            </a:r>
            <a:endParaRPr lang="sk-SK" dirty="0"/>
          </a:p>
        </p:txBody>
      </p:sp>
      <p:pic>
        <p:nvPicPr>
          <p:cNvPr id="17410" name="Picture 2" descr="http://www.amleto.de/pferd/Picts/dk0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3581400" cy="376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Merychippus</a:t>
            </a:r>
            <a:endParaRPr lang="sk-SK" dirty="0"/>
          </a:p>
        </p:txBody>
      </p:sp>
      <p:pic>
        <p:nvPicPr>
          <p:cNvPr id="16386" name="Picture 2" descr="http://users1.ml.mindenkilapja.hu/users/lovak-4-ever/uploads/merychipp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81200"/>
            <a:ext cx="3886200" cy="2914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Pliohippus</a:t>
            </a:r>
            <a:endParaRPr lang="sk-SK" dirty="0"/>
          </a:p>
        </p:txBody>
      </p:sp>
      <p:pic>
        <p:nvPicPr>
          <p:cNvPr id="15362" name="Picture 2" descr="http://media.ourstory.com/70/87/91/53f99975235f72b662a1362ac3d20febec025c3e/bab65ee77e954394287a94c5693deec4aa70b7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4191000" cy="2849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Equus</a:t>
            </a:r>
            <a:r>
              <a:rPr lang="sk-SK" dirty="0" smtClean="0"/>
              <a:t> </a:t>
            </a:r>
            <a:r>
              <a:rPr lang="sk-SK" dirty="0" err="1" smtClean="0"/>
              <a:t>Caballus</a:t>
            </a:r>
            <a:endParaRPr lang="sk-SK" dirty="0"/>
          </a:p>
        </p:txBody>
      </p:sp>
      <p:pic>
        <p:nvPicPr>
          <p:cNvPr id="14338" name="Picture 2" descr="http://animaldiversity.ummz.umich.edu/collections/contributors/tanya_dewey/pony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90931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Indiai</a:t>
            </a:r>
            <a:r>
              <a:rPr lang="sk-SK" dirty="0" smtClean="0"/>
              <a:t> </a:t>
            </a:r>
            <a:r>
              <a:rPr lang="sk-SK" dirty="0" err="1" smtClean="0"/>
              <a:t>ló</a:t>
            </a:r>
            <a:endParaRPr lang="sk-SK" dirty="0"/>
          </a:p>
        </p:txBody>
      </p:sp>
      <p:pic>
        <p:nvPicPr>
          <p:cNvPr id="13314" name="Picture 2" descr="http://www.lovasok.hu/images/egyeb/marwari0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3775075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Shetland </a:t>
            </a:r>
            <a:r>
              <a:rPr lang="sk-SK" dirty="0" err="1" smtClean="0"/>
              <a:t>póni</a:t>
            </a:r>
            <a:endParaRPr lang="sk-SK" dirty="0"/>
          </a:p>
        </p:txBody>
      </p:sp>
      <p:pic>
        <p:nvPicPr>
          <p:cNvPr id="12290" name="Picture 2" descr="http://www.razas-caballos.com/Imagenes/poni-de-shetland-cast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Falabella</a:t>
            </a:r>
            <a:endParaRPr lang="sk-SK" dirty="0"/>
          </a:p>
        </p:txBody>
      </p:sp>
      <p:pic>
        <p:nvPicPr>
          <p:cNvPr id="11266" name="Picture 2" descr="http://www.inseparabile.com/images/falabellapiccol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4216400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</Words>
  <Application>Microsoft Office PowerPoint</Application>
  <PresentationFormat>Prezentácia na obrazovke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Lovak</vt:lpstr>
      <vt:lpstr>Eohippus</vt:lpstr>
      <vt:lpstr>Mesohippus</vt:lpstr>
      <vt:lpstr>Merychippus</vt:lpstr>
      <vt:lpstr>Pliohippus</vt:lpstr>
      <vt:lpstr>Equus Caballus</vt:lpstr>
      <vt:lpstr>Indiai ló</vt:lpstr>
      <vt:lpstr>Shetland póni</vt:lpstr>
      <vt:lpstr>Falabella</vt:lpstr>
      <vt:lpstr>Lipicai</vt:lpstr>
      <vt:lpstr>Hucul</vt:lpstr>
      <vt:lpstr>Gidrán</vt:lpstr>
      <vt:lpstr>Nóniusz</vt:lpstr>
      <vt:lpstr>Shagya arab</vt:lpstr>
      <vt:lpstr>Kisbéri félvér</vt:lpstr>
      <vt:lpstr>Kentaurok</vt:lpstr>
      <vt:lpstr>Pegazus</vt:lpstr>
      <vt:lpstr>Unicornis</vt:lpstr>
      <vt:lpstr>Koszonom a figyelmet keszitette Erdelyi Alexandra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Lovak</dc:title>
  <dc:creator>erdelyi</dc:creator>
  <cp:lastModifiedBy>erdelyi</cp:lastModifiedBy>
  <cp:revision>5</cp:revision>
  <dcterms:created xsi:type="dcterms:W3CDTF">2014-05-23T19:02:51Z</dcterms:created>
  <dcterms:modified xsi:type="dcterms:W3CDTF">2014-06-04T17:57:14Z</dcterms:modified>
</cp:coreProperties>
</file>