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87" r:id="rId29"/>
    <p:sldId id="286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300" r:id="rId39"/>
    <p:sldId id="296" r:id="rId40"/>
    <p:sldId id="299" r:id="rId41"/>
    <p:sldId id="315" r:id="rId42"/>
    <p:sldId id="316" r:id="rId43"/>
    <p:sldId id="310" r:id="rId44"/>
    <p:sldId id="314" r:id="rId45"/>
    <p:sldId id="313" r:id="rId46"/>
    <p:sldId id="312" r:id="rId47"/>
    <p:sldId id="311" r:id="rId48"/>
    <p:sldId id="302" r:id="rId49"/>
    <p:sldId id="309" r:id="rId50"/>
    <p:sldId id="308" r:id="rId51"/>
    <p:sldId id="307" r:id="rId52"/>
    <p:sldId id="306" r:id="rId53"/>
    <p:sldId id="305" r:id="rId54"/>
    <p:sldId id="304" r:id="rId55"/>
    <p:sldId id="303" r:id="rId56"/>
    <p:sldId id="298" r:id="rId57"/>
    <p:sldId id="301" r:id="rId58"/>
    <p:sldId id="319" r:id="rId59"/>
    <p:sldId id="318" r:id="rId60"/>
    <p:sldId id="317" r:id="rId61"/>
    <p:sldId id="320" r:id="rId62"/>
    <p:sldId id="321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3" r:id="rId71"/>
    <p:sldId id="332" r:id="rId72"/>
    <p:sldId id="334" r:id="rId7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5681-454B-4FC9-A26F-F9E02130044D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C148-2551-4A86-9E08-29711BAF3B2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C148-2551-4A86-9E08-29711BAF3B2C}" type="slidenum">
              <a:rPr lang="sk-SK" smtClean="0"/>
              <a:pPr/>
              <a:t>60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DE2C-3A3D-47E9-87B5-4559AED02E88}" type="datetimeFigureOut">
              <a:rPr lang="sk-SK" smtClean="0"/>
              <a:pPr/>
              <a:t>15.7.2014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1440-7429-46EB-A967-A64EEBA0059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Madarak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3730" name="Picture 2" descr="http://www.ckh.hu/sites/default/files/imagecache/nagy/kepek/2012/05/04-madarak_es_fak_napja/madara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1895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Kacsa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://mesekukac.hu/wp-content/uploads/Mesekonyv/A-kacsa-meg-a-kigyo/a-kacsa-meg-a-kigyo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493978" cy="267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Liba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3490" name="Picture 2" descr="http://m.blog.hu/tu/tundertanoda/image/kislib%C3%A1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724961" cy="278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Kakas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kepguru.hu/previews/12/1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Cinke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1442" name="Picture 2" descr="http://pctrs.network.hu/blogpicture/6/_/6654_e1b7e3d91e7c4c0157f81298c0484648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182422" cy="3852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Réce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0418" name="Picture 2" descr="http://www.veszpzoo.hu/images/allatimg/tokes-r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4857566" cy="328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Kanári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9394" name="Picture 2" descr="http://www.studiolum.com/wang/afghan/market/kan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0198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Kakadu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8370" name="Picture 2" descr="http://www.parrotclub.sk/Robo/kakadu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094584" cy="449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Tukán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7346" name="Picture 2" descr="http://images.fotocommunity.de/bilder/zoo-wildpark-falknerei/voegel/tukan-faa8748f-bfd5-4378-8d5e-b597ea5fe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6007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Szajkó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6322" name="Picture 2" descr="http://wekerletelep.hu/files/szajk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6007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Vörösbegy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5300" name="Picture 4" descr="http://enfo.agt.bme.hu/drupal/sites/default/files/V%C3%B6r%C3%B6sb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71500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Gólya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2706" name="Picture 2" descr="http://upload.wikimedia.org/wikipedia/commons/thumb/c/c3/Cap_bily.jpg/260px-Cap_b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3918133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Rozsdafarkú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://pctrs.network.hu/clubblogpicture/3/8/3/_/383916_35314321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6483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Dódómadár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://www.huszadikszazad.hu/img/649/22796_a_dronte_madar_vagy_mas_neven_dod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153644" cy="4499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Barázdabillegető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://www.felsofokon.hu/sites/default/files/users/meszaros-andras-blogja-a-kornyezetrol/images/barazdabillegeto-2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3625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Meggyvágó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://m.blog.hu/mi/mitisirahogyishivjak/image/meggyv%C3%A1g%C3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8387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Búboscinege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0180" name="Picture 4" descr="http://pctrs.network.hu/clubpicture/1/6/9/_/bubos_cinege_1609731_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48863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Őszapó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://img2.indafoto.hu/9/2/1582_4abe17a1c80cbdd2aa241b70840879de/17735515_5e9596e1ca0933ac49ce9f75bec1fd7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3530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Sárga rigó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://termeszetbolond.hu/var/ezwebin_site/storage/images/magyarorszag-allatvilaga/madarak/sargarigo/2340-1-hun-HU/Sargarigo_imag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Fekete rigó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4.bp.blogspot.com/-Y2wIBZin2S4/T4nTMIGyjbI/AAAAAAAAAKk/D-f119ePW48/s1600/feketerig%25C3%2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4085212" cy="3645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Fácán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www.pv-tv.tv/vadfaj_elemei/facan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Harkály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://add-to.net/affection/images/horoszkop/hark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10274" cy="328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Csalogány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1682" name="Picture 2" descr="http://www.orsegvendeghaz.hu/sites/default/files/orsegicsalogan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3813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Búbos banka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www.termeszeti-ertekek.eoldal.hu/img/original/103/bubos-b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Szarka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://allatfigyelo.lapunk.hu/tarhely/allatfigyelo/kepek/szark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2387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Bagoly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www.kepeslapok.co/kepeslapok/bagoly_20110712112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8291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Hóbagoly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upload.wikimedia.org/wikipedia/commons/1/11/Bubo_scandiacus_qt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38385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Holló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2.bp.blogspot.com/_ab6ZyICj258/TNfYEHSbYsI/AAAAAAAAAFA/5W9qK_H5QCs/s1600/ho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Varjú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edenkert.hu/termeszet/varju-ki-csalogato---megoldast-talaltak-a-madarvedok-/1976/2/varju-ki-csalogato---megoldast-talaltak-a-madarvedok-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7625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Papagáj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1.bp.blogspot.com/-EAjmx-R4jdM/UHG37Km3VuI/AAAAAAAAAGw/cg4rj7qdB7Y/s1600/AraM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23336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Énekesrigó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m.blog.hu/th/thomasphoto/image/rig%C3%B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7625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Széncinege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kepguru.hu/previews/15/15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Füsti fecske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hegyekvandora.hu/images/fusti_fecsk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Pacsirta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0658" name="Picture 2" descr="http://upload.wikimedia.org/wikipedia/commons/thumb/b/b3/Galerida_deva.jpg/200px-Galerida_d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177699" cy="341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Parti fecske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www.termeszettar.hu/anyagok/orni2/10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Molnár fecske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m.blog.hu/ma/madarlesen/image/moln%C3%A1rfecske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Páva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m.blog.hu/zo/zoldnyul/image/p%C3%A1va/p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Szalakóta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www.lapidarium.hu/wp-content/uploads/2012/06/szalak%C3%B3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66084" cy="4227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Nádi poszáta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hetek.hu/files/images/2007/11.027/online/madarvorosposzata_1359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33813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Pinty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www.felsofokon.hu/sites/default/files/users/diadora111/images/mint-a-pinty-188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9436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Fülemüle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gyfricy.files.wordpress.com/2013/05/fc3bclemc3bcle-e1369227967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56102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Sas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szeretlekmagyarorszag.hu/wp-content/uploads/2013/03/s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Szirti sas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gervanpoelgeest.files.wordpress.com/2013/05/steena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0292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Sólyom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rewrite.origos.hu/s/img/i/1307/20130708-solyom-hungarian-airlines-illusztracio-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Veréb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9634" name="Picture 2" descr="http://www.tananyag.almasi.hu/krez/a_hazkoruli_allatok/vadon/vereb/vereb%20%283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Sirály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bibliopolisz.hu/kepek/varia/sir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143375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Dankasirály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0" name="AutoShape 2" descr="https://encrypted-tbn0.gstatic.com/images?q=tbn:ANd9GcTMB0PBrw1EZIuYdWyLeL6qRFD8QTqKHf_svYt8Wy9c2u0vnE0G"/>
          <p:cNvSpPr>
            <a:spLocks noChangeAspect="1" noChangeArrowheads="1"/>
          </p:cNvSpPr>
          <p:nvPr/>
        </p:nvSpPr>
        <p:spPr bwMode="auto">
          <a:xfrm>
            <a:off x="155575" y="-1790700"/>
            <a:ext cx="58007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32" name="AutoShape 4" descr="https://encrypted-tbn0.gstatic.com/images?q=tbn:ANd9GcTMB0PBrw1EZIuYdWyLeL6qRFD8QTqKHf_svYt8Wy9c2u0vnE0G"/>
          <p:cNvSpPr>
            <a:spLocks noChangeAspect="1" noChangeArrowheads="1"/>
          </p:cNvSpPr>
          <p:nvPr/>
        </p:nvSpPr>
        <p:spPr bwMode="auto">
          <a:xfrm>
            <a:off x="155575" y="-1790700"/>
            <a:ext cx="58007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34" name="AutoShape 6" descr="https://encrypted-tbn0.gstatic.com/images?q=tbn:ANd9GcTMB0PBrw1EZIuYdWyLeL6qRFD8QTqKHf_svYt8Wy9c2u0vnE0G"/>
          <p:cNvSpPr>
            <a:spLocks noChangeAspect="1" noChangeArrowheads="1"/>
          </p:cNvSpPr>
          <p:nvPr/>
        </p:nvSpPr>
        <p:spPr bwMode="auto">
          <a:xfrm>
            <a:off x="155575" y="-1790700"/>
            <a:ext cx="58007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6" name="Picture 8" descr="https://encrypted-tbn3.gstatic.com/images?q=tbn:ANd9GcTo_nyFNkcpp5_qkMUtxZm8rjklQqSEZtT4bso2yRUaV4xQxU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Galamb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www.a-postagalamb.hu/wp-content/uploads/2013/01/mozgo-gala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4166761" cy="328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Béke galamb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image.hotdog.hu/user/Mosoly17/blog/feher-galam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56292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Héja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erdelykincsei.com/wp-content/uploads/2012/11/042_h%C3%A9ja-Accipiter_gentilis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9720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Csóka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upload.wikimedia.org/wikipedia/commons/6/6e/Jackdaw_arp_75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238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Fürj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haziallat.hu/diszmadarak/gazdasagi-furjek-japan-furj-es-farao-furj/1243/1/gazdasagi-furjek-japan-furj-es-farao-furj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7625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Hattyú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qaznews.kz/wp-content/uploads/2014/01/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5149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Bíbic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szikesviz.hu/images/pict/pict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6388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Fenyőrigó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fschnell.net/pictures/f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49530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Flamingó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garfild.hu/wp-content/uploads/2011/11/flami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992536" cy="425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Tengelic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szfki.hu/kfkielovilag/kfki-madarak/tengel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Sárga billegető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termeszetbolond.hu/var/ezwebin_site/storage/images/magyarorszag-allatvilaga/madarak/sarga-billegeto/sarga-billegeto/3605-1-hun-HU/Sarga-billegeto_imag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1339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Daru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upload.wikimedia.org/wikipedia/commons/thumb/1/13/Jungfernkranich.jpg/265px-Jungfernkran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698409" cy="453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Kékbegy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fbcdn-sphotos-f-a.akamaihd.net/hphotos-ak-frc3/1263076_601050333276531_89227773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Sárgafejű királyka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okovolgy.hu/wp-content/uploads/sargafeju_kiraly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5149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Ökörszem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://4.bp.blogspot.com/-ps6dITX86WU/UbnMzobwZjI/AAAAAAAAAa8/-ucxGZhozP0/s1600/okorsz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1911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Süvöltő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4.bp.blogspot.com/-YmTceMKkOLw/T0pTV_KauQI/AAAAAAAAIHA/ohN6owwS6uE/s1600/S%C3%BCv%C3%B6lt%C5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Zöldike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tananyag.almasi.hu/krez/az_erdo/allat/zoldike/zoldik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2481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Csuszka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m.blog.hu/to/tomtit/image/csusz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45910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Jégmadár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2.bp.blogspot.com/-9xj66lskf3g/T4V8UHz4SOI/AAAAAAAAAX8/ykF0PH3gg28/s1600/jegma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6102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Tyúk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7586" name="Picture 2" descr="http://www.hogyankell.hu/images/0/01/Tyuk-tart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5816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Mandarin réce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8066" name="Picture 2" descr="http://pctrs.network.hu/clubpicture/1/5/5/1/_/mandarin_rece_1551511_6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24955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Aranyfácán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9090" name="Picture 2" descr="http://facanok.hu/wp-content/uploads/2010/12/arany_fa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6958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Köszönöm a figyelmet</a:t>
            </a:r>
            <a:r>
              <a:rPr lang="sk-SK" dirty="0" smtClean="0">
                <a:solidFill>
                  <a:schemeClr val="bg1"/>
                </a:solidFill>
              </a:rPr>
              <a:t>!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Készítette: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Szilágyi Eszter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4. osztály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Újfalu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10 </a:t>
            </a:r>
            <a:r>
              <a:rPr lang="sk-SK" dirty="0" err="1" smtClean="0">
                <a:solidFill>
                  <a:schemeClr val="bg1"/>
                </a:solidFill>
              </a:rPr>
              <a:t>éves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Pingvin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://infovilag.hu/data/images/2010-05/pingv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3675112" cy="515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Kakukk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5538" name="Picture 2" descr="http://arpi.theater.hu/joweb/html/gyoparos/allatvilag/madarak/arteri/kaku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2598880" cy="331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88</Words>
  <Application>Microsoft Office PowerPoint</Application>
  <PresentationFormat>Prezentácia na obrazovke (4:3)</PresentationFormat>
  <Paragraphs>73</Paragraphs>
  <Slides>72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72</vt:i4>
      </vt:variant>
    </vt:vector>
  </HeadingPairs>
  <TitlesOfParts>
    <vt:vector size="73" baseType="lpstr">
      <vt:lpstr>Motív Office</vt:lpstr>
      <vt:lpstr>Madarak</vt:lpstr>
      <vt:lpstr>Gólya</vt:lpstr>
      <vt:lpstr>Csalogány</vt:lpstr>
      <vt:lpstr>Pacsirta</vt:lpstr>
      <vt:lpstr>Veréb</vt:lpstr>
      <vt:lpstr>Flamingó</vt:lpstr>
      <vt:lpstr>Tyúk</vt:lpstr>
      <vt:lpstr>Pingvin</vt:lpstr>
      <vt:lpstr>Kakukk</vt:lpstr>
      <vt:lpstr>Kacsa</vt:lpstr>
      <vt:lpstr>Liba</vt:lpstr>
      <vt:lpstr>Kakas</vt:lpstr>
      <vt:lpstr>Cinke</vt:lpstr>
      <vt:lpstr>Réce</vt:lpstr>
      <vt:lpstr>Kanári</vt:lpstr>
      <vt:lpstr>Kakadu</vt:lpstr>
      <vt:lpstr>Tukán</vt:lpstr>
      <vt:lpstr>Szajkó</vt:lpstr>
      <vt:lpstr>Vörösbegy</vt:lpstr>
      <vt:lpstr>Rozsdafarkú</vt:lpstr>
      <vt:lpstr>Dódómadár</vt:lpstr>
      <vt:lpstr>Barázdabillegető</vt:lpstr>
      <vt:lpstr>Meggyvágó</vt:lpstr>
      <vt:lpstr>Búboscinege</vt:lpstr>
      <vt:lpstr>Őszapó</vt:lpstr>
      <vt:lpstr>Sárga rigó</vt:lpstr>
      <vt:lpstr>Fekete rigó</vt:lpstr>
      <vt:lpstr>Fácán</vt:lpstr>
      <vt:lpstr>Harkály</vt:lpstr>
      <vt:lpstr>Búbos banka</vt:lpstr>
      <vt:lpstr>Szarka</vt:lpstr>
      <vt:lpstr>Bagoly</vt:lpstr>
      <vt:lpstr>Hóbagoly</vt:lpstr>
      <vt:lpstr>Holló</vt:lpstr>
      <vt:lpstr>Varjú</vt:lpstr>
      <vt:lpstr>Papagáj</vt:lpstr>
      <vt:lpstr>Énekesrigó</vt:lpstr>
      <vt:lpstr>Széncinege</vt:lpstr>
      <vt:lpstr>Füsti fecske</vt:lpstr>
      <vt:lpstr>Parti fecske</vt:lpstr>
      <vt:lpstr>Molnár fecske</vt:lpstr>
      <vt:lpstr>Páva</vt:lpstr>
      <vt:lpstr>Szalakóta</vt:lpstr>
      <vt:lpstr>Nádi poszáta</vt:lpstr>
      <vt:lpstr>Pinty</vt:lpstr>
      <vt:lpstr>Fülemüle</vt:lpstr>
      <vt:lpstr>Sas</vt:lpstr>
      <vt:lpstr>Szirti sas</vt:lpstr>
      <vt:lpstr>Sólyom</vt:lpstr>
      <vt:lpstr>Sirály</vt:lpstr>
      <vt:lpstr>Dankasirály</vt:lpstr>
      <vt:lpstr>Galamb</vt:lpstr>
      <vt:lpstr>Béke galamb</vt:lpstr>
      <vt:lpstr>Héja</vt:lpstr>
      <vt:lpstr>Csóka</vt:lpstr>
      <vt:lpstr>Fürj</vt:lpstr>
      <vt:lpstr>Hattyú</vt:lpstr>
      <vt:lpstr>Bíbic</vt:lpstr>
      <vt:lpstr>Fenyőrigó</vt:lpstr>
      <vt:lpstr>Tengelic</vt:lpstr>
      <vt:lpstr>Sárga billegető</vt:lpstr>
      <vt:lpstr>Daru</vt:lpstr>
      <vt:lpstr>Kékbegy</vt:lpstr>
      <vt:lpstr>Sárgafejű királyka</vt:lpstr>
      <vt:lpstr>Ökörszem</vt:lpstr>
      <vt:lpstr>Süvöltő</vt:lpstr>
      <vt:lpstr>Zöldike</vt:lpstr>
      <vt:lpstr>Csuszka</vt:lpstr>
      <vt:lpstr>Jégmadár</vt:lpstr>
      <vt:lpstr>Mandarin réce</vt:lpstr>
      <vt:lpstr>Aranyfácán</vt:lpstr>
      <vt:lpstr>Köszönöm a figyelmet!  Készítette: Szilágyi Eszter 4. osztály Újfalu 10 éves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Ucitel</dc:creator>
  <cp:lastModifiedBy>Ucitel</cp:lastModifiedBy>
  <cp:revision>32</cp:revision>
  <dcterms:created xsi:type="dcterms:W3CDTF">2014-06-21T11:40:54Z</dcterms:created>
  <dcterms:modified xsi:type="dcterms:W3CDTF">2014-07-15T15:50:05Z</dcterms:modified>
</cp:coreProperties>
</file>