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78" r:id="rId38"/>
    <p:sldId id="279" r:id="rId39"/>
    <p:sldId id="280" r:id="rId40"/>
    <p:sldId id="281" r:id="rId41"/>
    <p:sldId id="298" r:id="rId42"/>
    <p:sldId id="300" r:id="rId43"/>
    <p:sldId id="301" r:id="rId44"/>
    <p:sldId id="302" r:id="rId45"/>
    <p:sldId id="303" r:id="rId46"/>
    <p:sldId id="304" r:id="rId47"/>
    <p:sldId id="282" r:id="rId48"/>
    <p:sldId id="283" r:id="rId49"/>
    <p:sldId id="305" r:id="rId50"/>
    <p:sldId id="306" r:id="rId51"/>
    <p:sldId id="307" r:id="rId52"/>
    <p:sldId id="308" r:id="rId53"/>
    <p:sldId id="310" r:id="rId54"/>
    <p:sldId id="311" r:id="rId55"/>
    <p:sldId id="312" r:id="rId56"/>
    <p:sldId id="309" r:id="rId57"/>
    <p:sldId id="313" r:id="rId5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99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30. 6. 2014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7030A0"/>
                </a:solidFill>
              </a:rPr>
              <a:t>Madarak</a:t>
            </a:r>
            <a:endParaRPr lang="sk-SK" dirty="0">
              <a:solidFill>
                <a:srgbClr val="7030A0"/>
              </a:solidFill>
            </a:endParaRPr>
          </a:p>
        </p:txBody>
      </p:sp>
      <p:pic>
        <p:nvPicPr>
          <p:cNvPr id="58370" name="Picture 2" descr="http://upload.wikimedia.org/wikipedia/commons/thumb/e/e8/Emberiza_citrinella_1_(Martin_Mecnarowski).jpg/220px-Emberiza_citrinella_1_(Martin_Mecnarowski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86200"/>
            <a:ext cx="2743200" cy="1832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Vetesi</a:t>
            </a:r>
            <a:r>
              <a:rPr lang="sk-SK" dirty="0" smtClean="0"/>
              <a:t> </a:t>
            </a:r>
            <a:r>
              <a:rPr lang="sk-SK" dirty="0" err="1" smtClean="0"/>
              <a:t>varju</a:t>
            </a:r>
            <a:endParaRPr lang="sk-SK" dirty="0"/>
          </a:p>
        </p:txBody>
      </p:sp>
      <p:pic>
        <p:nvPicPr>
          <p:cNvPr id="50178" name="Picture 2" descr="http://www.bethlen.hu/Portals/0/Madarak/VetesiVar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4648200" cy="3191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Pava</a:t>
            </a:r>
            <a:endParaRPr lang="sk-SK" dirty="0"/>
          </a:p>
        </p:txBody>
      </p:sp>
      <p:pic>
        <p:nvPicPr>
          <p:cNvPr id="49154" name="Picture 2" descr="http://upload.wikimedia.org/wikipedia/commons/2/27/Pavo_y_pava_r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686744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Kanari</a:t>
            </a:r>
            <a:endParaRPr lang="sk-SK" dirty="0"/>
          </a:p>
        </p:txBody>
      </p:sp>
      <p:pic>
        <p:nvPicPr>
          <p:cNvPr id="48130" name="Picture 2" descr="http://www.studiolum.com/wang/afghan/market/kan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06742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2060"/>
                </a:solidFill>
              </a:rPr>
              <a:t>Szalakota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47106" name="Picture 2" descr="http://www.kulturpont.hu/media/32279-8176-gyurgya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286500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2060"/>
                </a:solidFill>
              </a:rPr>
              <a:t>Kakukk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46082" name="Picture 2" descr="http://www.haziallat.hu/upload/4/article/5038/kakukk_f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476250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2060"/>
                </a:solidFill>
              </a:rPr>
              <a:t>Nadi</a:t>
            </a:r>
            <a:r>
              <a:rPr lang="sk-SK" dirty="0" smtClean="0">
                <a:solidFill>
                  <a:srgbClr val="002060"/>
                </a:solidFill>
              </a:rPr>
              <a:t> </a:t>
            </a:r>
            <a:r>
              <a:rPr lang="sk-SK" dirty="0" err="1" smtClean="0">
                <a:solidFill>
                  <a:srgbClr val="002060"/>
                </a:solidFill>
              </a:rPr>
              <a:t>poszata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45058" name="Picture 2" descr="http://www.marcal.hu/photo/birds/enekes_posz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428625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66"/>
                </a:solidFill>
              </a:rPr>
              <a:t>Erdei</a:t>
            </a:r>
            <a:r>
              <a:rPr lang="sk-SK" dirty="0" smtClean="0">
                <a:solidFill>
                  <a:srgbClr val="FF0066"/>
                </a:solidFill>
              </a:rPr>
              <a:t> </a:t>
            </a:r>
            <a:r>
              <a:rPr lang="sk-SK" dirty="0" err="1" smtClean="0">
                <a:solidFill>
                  <a:srgbClr val="FF0066"/>
                </a:solidFill>
              </a:rPr>
              <a:t>pinty</a:t>
            </a:r>
            <a:endParaRPr lang="sk-SK" dirty="0">
              <a:solidFill>
                <a:srgbClr val="FF0066"/>
              </a:solidFill>
            </a:endParaRPr>
          </a:p>
        </p:txBody>
      </p:sp>
      <p:pic>
        <p:nvPicPr>
          <p:cNvPr id="44034" name="Picture 2" descr="http://www.onlinephotographers.org/pics/282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962400" cy="278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66"/>
                </a:solidFill>
              </a:rPr>
              <a:t>Sargarigo</a:t>
            </a:r>
            <a:endParaRPr lang="sk-SK" dirty="0">
              <a:solidFill>
                <a:srgbClr val="FF0066"/>
              </a:solidFill>
            </a:endParaRPr>
          </a:p>
        </p:txBody>
      </p:sp>
      <p:pic>
        <p:nvPicPr>
          <p:cNvPr id="43010" name="Picture 2" descr="http://www.danosiskola.ewk.hu/feltolt/galeria/20120312191011_sargari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66"/>
                </a:solidFill>
              </a:rPr>
              <a:t>Fulemule</a:t>
            </a:r>
            <a:endParaRPr lang="sk-SK" dirty="0">
              <a:solidFill>
                <a:srgbClr val="FF0066"/>
              </a:solidFill>
            </a:endParaRPr>
          </a:p>
        </p:txBody>
      </p:sp>
      <p:pic>
        <p:nvPicPr>
          <p:cNvPr id="41986" name="Picture 2" descr="http://www.haziallat.hu/diszmadarak/erdekessegek-a-fulemulerol/898/1/fulemule-csalogany-enekes-ma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81200"/>
            <a:ext cx="381000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66"/>
                </a:solidFill>
              </a:rPr>
              <a:t>Bagoly</a:t>
            </a:r>
            <a:endParaRPr lang="sk-SK" dirty="0">
              <a:solidFill>
                <a:srgbClr val="FF0066"/>
              </a:solidFill>
            </a:endParaRPr>
          </a:p>
        </p:txBody>
      </p:sp>
      <p:pic>
        <p:nvPicPr>
          <p:cNvPr id="40962" name="Picture 2" descr="http://www.onlinephotographers.org/pics/736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09800"/>
            <a:ext cx="36195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1" smtClean="0">
                <a:solidFill>
                  <a:srgbClr val="7030A0"/>
                </a:solidFill>
              </a:rPr>
              <a:t>E</a:t>
            </a:r>
            <a:r>
              <a:rPr lang="sk-SK" dirty="0" err="1" smtClean="0">
                <a:solidFill>
                  <a:srgbClr val="7030A0"/>
                </a:solidFill>
              </a:rPr>
              <a:t>nekes</a:t>
            </a:r>
            <a:r>
              <a:rPr lang="sk-SK" dirty="0" smtClean="0">
                <a:solidFill>
                  <a:srgbClr val="7030A0"/>
                </a:solidFill>
              </a:rPr>
              <a:t> </a:t>
            </a:r>
            <a:r>
              <a:rPr lang="sk-SK" dirty="0" err="1" smtClean="0">
                <a:solidFill>
                  <a:srgbClr val="7030A0"/>
                </a:solidFill>
              </a:rPr>
              <a:t>rigo</a:t>
            </a:r>
            <a:endParaRPr lang="sk-SK" dirty="0">
              <a:solidFill>
                <a:srgbClr val="7030A0"/>
              </a:solidFill>
            </a:endParaRPr>
          </a:p>
        </p:txBody>
      </p:sp>
      <p:pic>
        <p:nvPicPr>
          <p:cNvPr id="58370" name="Picture 2" descr="http://www.eyeofnature.net/watermark.php?file=7737&amp;size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900FF"/>
                </a:solidFill>
              </a:rPr>
              <a:t>Szirti</a:t>
            </a:r>
            <a:r>
              <a:rPr lang="sk-SK" dirty="0" smtClean="0">
                <a:solidFill>
                  <a:srgbClr val="9900FF"/>
                </a:solidFill>
              </a:rPr>
              <a:t> </a:t>
            </a:r>
            <a:r>
              <a:rPr lang="sk-SK" dirty="0" err="1" smtClean="0">
                <a:solidFill>
                  <a:srgbClr val="9900FF"/>
                </a:solidFill>
              </a:rPr>
              <a:t>sas</a:t>
            </a:r>
            <a:endParaRPr lang="sk-SK" dirty="0">
              <a:solidFill>
                <a:srgbClr val="9900FF"/>
              </a:solidFill>
            </a:endParaRPr>
          </a:p>
        </p:txBody>
      </p:sp>
      <p:pic>
        <p:nvPicPr>
          <p:cNvPr id="39938" name="Picture 2" descr="http://www.erdekesvilag.hu/kepek/sas-szarvasra-vadaszott/szirti-sas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143625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900FF"/>
                </a:solidFill>
              </a:rPr>
              <a:t>Dankasiraly</a:t>
            </a:r>
            <a:endParaRPr lang="sk-SK" dirty="0">
              <a:solidFill>
                <a:srgbClr val="9900FF"/>
              </a:solidFill>
            </a:endParaRPr>
          </a:p>
        </p:txBody>
      </p:sp>
      <p:pic>
        <p:nvPicPr>
          <p:cNvPr id="38914" name="Picture 2" descr="http://img7.indafoto.hu/1/7/109707_3e5a97535eb995ac37440de576bad189/9369553_1cec5661c43ec43bfd178184e990b04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4572000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900FF"/>
                </a:solidFill>
              </a:rPr>
              <a:t>Hazi</a:t>
            </a:r>
            <a:r>
              <a:rPr lang="sk-SK" dirty="0" smtClean="0">
                <a:solidFill>
                  <a:srgbClr val="9900FF"/>
                </a:solidFill>
              </a:rPr>
              <a:t> </a:t>
            </a:r>
            <a:r>
              <a:rPr lang="sk-SK" dirty="0" err="1" smtClean="0">
                <a:solidFill>
                  <a:srgbClr val="9900FF"/>
                </a:solidFill>
              </a:rPr>
              <a:t>galamb</a:t>
            </a:r>
            <a:endParaRPr lang="sk-SK" dirty="0">
              <a:solidFill>
                <a:srgbClr val="9900FF"/>
              </a:solidFill>
            </a:endParaRPr>
          </a:p>
        </p:txBody>
      </p:sp>
      <p:pic>
        <p:nvPicPr>
          <p:cNvPr id="37890" name="Picture 2" descr="http://www.galambfogas.hu/images/f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B050"/>
                </a:solidFill>
              </a:rPr>
              <a:t>Heja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30722" name="Picture 2" descr="http://erdelykincsei.com/wp-content/uploads/2012/11/042_h%C3%A9ja-Accipiter_gentilis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526338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B050"/>
                </a:solidFill>
              </a:rPr>
              <a:t>Csoka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29698" name="Picture 2" descr="http://varboitelkesek.lapunk.hu/tarhely/varboitelkesek/kepek/madarak/cs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715000" cy="379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B050"/>
                </a:solidFill>
              </a:rPr>
              <a:t>Furj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28674" name="Picture 2" descr="http://www.haziallat.hu/diszmadarak/gazdasagi-furjek-japan-furj-es-farao-furj/1243/1/gazdasagi-furjek-japan-furj-es-farao-furj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715000" cy="36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966FF"/>
                </a:solidFill>
              </a:rPr>
              <a:t>Mezei</a:t>
            </a:r>
            <a:r>
              <a:rPr lang="sk-SK" dirty="0" smtClean="0">
                <a:solidFill>
                  <a:srgbClr val="9966FF"/>
                </a:solidFill>
              </a:rPr>
              <a:t> </a:t>
            </a:r>
            <a:r>
              <a:rPr lang="sk-SK" dirty="0" err="1" smtClean="0">
                <a:solidFill>
                  <a:srgbClr val="9966FF"/>
                </a:solidFill>
              </a:rPr>
              <a:t>vereb</a:t>
            </a:r>
            <a:endParaRPr lang="sk-SK" dirty="0">
              <a:solidFill>
                <a:srgbClr val="9966FF"/>
              </a:solidFill>
            </a:endParaRPr>
          </a:p>
        </p:txBody>
      </p:sp>
      <p:pic>
        <p:nvPicPr>
          <p:cNvPr id="27650" name="Picture 2" descr="http://www.mme-koka.hu/images/kokakep/kertunk/hazi_ver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966FF"/>
                </a:solidFill>
              </a:rPr>
              <a:t>Nagy </a:t>
            </a:r>
            <a:r>
              <a:rPr lang="sk-SK" dirty="0" err="1" smtClean="0">
                <a:solidFill>
                  <a:srgbClr val="9966FF"/>
                </a:solidFill>
              </a:rPr>
              <a:t>tarkaharkaly</a:t>
            </a:r>
            <a:endParaRPr lang="sk-SK" dirty="0">
              <a:solidFill>
                <a:srgbClr val="9966FF"/>
              </a:solidFill>
            </a:endParaRPr>
          </a:p>
        </p:txBody>
      </p:sp>
      <p:pic>
        <p:nvPicPr>
          <p:cNvPr id="26626" name="Picture 2" descr="http://minekorultelma.blog.hu/media/image/Tarkahark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3657600" cy="5032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966FF"/>
                </a:solidFill>
              </a:rPr>
              <a:t>Fekete </a:t>
            </a:r>
            <a:r>
              <a:rPr lang="sk-SK" dirty="0" err="1" smtClean="0">
                <a:solidFill>
                  <a:srgbClr val="9966FF"/>
                </a:solidFill>
              </a:rPr>
              <a:t>harkaly</a:t>
            </a:r>
            <a:endParaRPr lang="sk-SK" dirty="0">
              <a:solidFill>
                <a:srgbClr val="9966FF"/>
              </a:solidFill>
            </a:endParaRPr>
          </a:p>
        </p:txBody>
      </p:sp>
      <p:pic>
        <p:nvPicPr>
          <p:cNvPr id="25602" name="Picture 2" descr="https://www.bfnp.hu/ma_files/feketehark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16380"/>
            <a:ext cx="3276600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</a:rPr>
              <a:t>Feketerigo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24578" name="Picture 2" descr="http://upload.wikimedia.org/wikipedia/commons/thumb/b/ba/Solsort.jpg/260px-Sols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28800"/>
            <a:ext cx="3581400" cy="2768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7030A0"/>
                </a:solidFill>
              </a:rPr>
              <a:t>Szencinege</a:t>
            </a:r>
            <a:endParaRPr lang="sk-SK" dirty="0">
              <a:solidFill>
                <a:srgbClr val="7030A0"/>
              </a:solidFill>
            </a:endParaRPr>
          </a:p>
        </p:txBody>
      </p:sp>
      <p:pic>
        <p:nvPicPr>
          <p:cNvPr id="57346" name="Picture 2" descr="http://pctrs.network.hu/clubpicture/2/7/_/szen_cinege_207819_71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715000" cy="379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</a:rPr>
              <a:t>Bubos</a:t>
            </a:r>
            <a:r>
              <a:rPr lang="sk-SK" dirty="0" smtClean="0">
                <a:solidFill>
                  <a:srgbClr val="C00000"/>
                </a:solidFill>
              </a:rPr>
              <a:t> banka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upload.wikimedia.org/wikipedia/commons/thumb/1/1b/Wiedehopf_144.jpg/250px-Wiedehopf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0"/>
            <a:ext cx="3657600" cy="2750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</a:rPr>
              <a:t>Hattyu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admin.sathyasaibaba.hu/spaw/uploads/images/Hirek/hattyu_ori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248400" cy="468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1">
                    <a:lumMod val="50000"/>
                  </a:schemeClr>
                </a:solidFill>
              </a:rPr>
              <a:t>Bibic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users.atw.hu/hbrezervatum/kepek/bibic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2896563" cy="434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1">
                    <a:lumMod val="50000"/>
                  </a:schemeClr>
                </a:solidFill>
              </a:rPr>
              <a:t>Nadi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1">
                    <a:lumMod val="50000"/>
                  </a:schemeClr>
                </a:solidFill>
              </a:rPr>
              <a:t>sarmany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2" name="Picture 2" descr="http://upload.wikimedia.org/wikipedia/commons/thumb/8/89/Emberiza_schoeniclus_1_(Martin_Mecnarowski).jpg/260px-Emberiza_schoeniclus_1_(Martin_Mecnarowski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3581400" cy="444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1">
                    <a:lumMod val="50000"/>
                  </a:schemeClr>
                </a:solidFill>
              </a:rPr>
              <a:t>Golya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Picture 2" descr="http://helyitipp.hu/ujkepek/2013/02/g%C3%B3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2">
                    <a:lumMod val="75000"/>
                  </a:schemeClr>
                </a:solidFill>
              </a:rPr>
              <a:t>Fenyorigo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mmebukkihcs.eoldal.hu/img/mid/39/0394-a-08-02-20-143-fenyorigo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43815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2">
                    <a:lumMod val="75000"/>
                  </a:schemeClr>
                </a:solidFill>
              </a:rPr>
              <a:t>Tengelic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0" name="Picture 2" descr="http://4.bp.blogspot.com/-2sTPHOL_OSs/UH0d5ag9jEI/AAAAAAAAAqY/5_QrUEV8IcY/s1600/tengelic_papirnyik_nor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602361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2">
                    <a:lumMod val="75000"/>
                  </a:schemeClr>
                </a:solidFill>
              </a:rPr>
              <a:t>Kekbegy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866" name="Picture 2" descr="http://danosiskola.ewk.hu/feltolt/galeria/m_20120228213046_kekbegy3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Parti</a:t>
            </a:r>
            <a:r>
              <a:rPr lang="sk-SK" dirty="0" smtClean="0"/>
              <a:t> </a:t>
            </a:r>
            <a:r>
              <a:rPr lang="sk-SK" dirty="0" err="1" smtClean="0"/>
              <a:t>fecske</a:t>
            </a:r>
            <a:endParaRPr lang="sk-SK" dirty="0"/>
          </a:p>
        </p:txBody>
      </p:sp>
      <p:pic>
        <p:nvPicPr>
          <p:cNvPr id="35842" name="Picture 2" descr="http://upload.wikimedia.org/wikipedia/commons/thumb/f/f9/Riparia_riparia.jpg/260px-Riparia_rip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3733800" cy="3963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Molnar</a:t>
            </a:r>
            <a:r>
              <a:rPr lang="sk-SK" dirty="0" smtClean="0"/>
              <a:t> </a:t>
            </a:r>
            <a:r>
              <a:rPr lang="sk-SK" dirty="0" err="1" smtClean="0"/>
              <a:t>fecske</a:t>
            </a:r>
            <a:endParaRPr lang="sk-SK" dirty="0"/>
          </a:p>
        </p:txBody>
      </p:sp>
      <p:pic>
        <p:nvPicPr>
          <p:cNvPr id="34818" name="Picture 2" descr="http://fecskefigyelo.mme.hu/sites/default/files/molnarfecske_Loki_Csaba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876800" cy="344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00B0F0"/>
                </a:solidFill>
              </a:rPr>
              <a:t>Fusti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fecske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56322" name="Picture 2" descr="http://www.mme.hu/sites/default/files/images/stories/cikkek/20100803_webkemaras_fusti_fecske_feszek/fusti_fecske_feszekkamera_tojoja_2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572000" cy="3051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Daru</a:t>
            </a:r>
            <a:endParaRPr lang="sk-SK" dirty="0"/>
          </a:p>
        </p:txBody>
      </p:sp>
      <p:pic>
        <p:nvPicPr>
          <p:cNvPr id="33794" name="Picture 2" descr="http://media.vendegvaro.hu/11/11207/37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3772489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900FF"/>
                </a:solidFill>
              </a:rPr>
              <a:t>Sarga</a:t>
            </a:r>
            <a:r>
              <a:rPr lang="sk-SK" dirty="0" smtClean="0">
                <a:solidFill>
                  <a:srgbClr val="9900FF"/>
                </a:solidFill>
              </a:rPr>
              <a:t> </a:t>
            </a:r>
            <a:r>
              <a:rPr lang="sk-SK" dirty="0" err="1" smtClean="0">
                <a:solidFill>
                  <a:srgbClr val="9900FF"/>
                </a:solidFill>
              </a:rPr>
              <a:t>billegeto</a:t>
            </a:r>
            <a:endParaRPr lang="sk-SK" dirty="0">
              <a:solidFill>
                <a:srgbClr val="9900FF"/>
              </a:solidFill>
            </a:endParaRPr>
          </a:p>
        </p:txBody>
      </p:sp>
      <p:pic>
        <p:nvPicPr>
          <p:cNvPr id="16386" name="Picture 2" descr="http://www.biolib.cz/IMG/GAL/BIG/152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953000" cy="3431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900FF"/>
                </a:solidFill>
              </a:rPr>
              <a:t>Sargafeju</a:t>
            </a:r>
            <a:r>
              <a:rPr lang="sk-SK" dirty="0" smtClean="0">
                <a:solidFill>
                  <a:srgbClr val="9900FF"/>
                </a:solidFill>
              </a:rPr>
              <a:t> </a:t>
            </a:r>
            <a:r>
              <a:rPr lang="sk-SK" dirty="0" err="1" smtClean="0">
                <a:solidFill>
                  <a:srgbClr val="9900FF"/>
                </a:solidFill>
              </a:rPr>
              <a:t>kiralyka</a:t>
            </a:r>
            <a:endParaRPr lang="sk-SK" dirty="0">
              <a:solidFill>
                <a:srgbClr val="9900FF"/>
              </a:solidFill>
            </a:endParaRPr>
          </a:p>
        </p:txBody>
      </p:sp>
      <p:pic>
        <p:nvPicPr>
          <p:cNvPr id="14338" name="Picture 2" descr="http://makro-tom.de/var/albums/Voegel/singvoegel/goldhaehnchen/Sommergoldhaehnchen-4745.jpg?m=1383930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552342" cy="41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66"/>
                </a:solidFill>
              </a:rPr>
              <a:t>Vorosbegy</a:t>
            </a:r>
            <a:endParaRPr lang="sk-SK" dirty="0">
              <a:solidFill>
                <a:srgbClr val="FF0066"/>
              </a:solidFill>
            </a:endParaRPr>
          </a:p>
        </p:txBody>
      </p:sp>
      <p:pic>
        <p:nvPicPr>
          <p:cNvPr id="13314" name="Picture 2" descr="http://szeged.hir24.hu/Root/Shared/Galleries/2012_11/Madarak-telen/vorosb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66"/>
                </a:solidFill>
              </a:rPr>
              <a:t>Okorszem</a:t>
            </a:r>
            <a:endParaRPr lang="sk-SK" dirty="0">
              <a:solidFill>
                <a:srgbClr val="FF0066"/>
              </a:solidFill>
            </a:endParaRPr>
          </a:p>
        </p:txBody>
      </p:sp>
      <p:pic>
        <p:nvPicPr>
          <p:cNvPr id="12290" name="Picture 2" descr="http://www.allatesnovenyvilag.eoldal.hu/img/picture/254/okorsz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4191000" cy="3939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66"/>
                </a:solidFill>
              </a:rPr>
              <a:t>Jegmadar</a:t>
            </a:r>
            <a:endParaRPr lang="sk-SK" dirty="0">
              <a:solidFill>
                <a:srgbClr val="FF0066"/>
              </a:solidFill>
            </a:endParaRPr>
          </a:p>
        </p:txBody>
      </p:sp>
      <p:pic>
        <p:nvPicPr>
          <p:cNvPr id="11266" name="Picture 2" descr="http://varboitelkesek.lapunk.hu/tarhely/varboitelkesek/kepek/madarak/jegma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42925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966FF"/>
                </a:solidFill>
              </a:rPr>
              <a:t>Szajko</a:t>
            </a:r>
            <a:endParaRPr lang="sk-SK" dirty="0">
              <a:solidFill>
                <a:srgbClr val="9966FF"/>
              </a:solidFill>
            </a:endParaRPr>
          </a:p>
        </p:txBody>
      </p:sp>
      <p:pic>
        <p:nvPicPr>
          <p:cNvPr id="10242" name="Picture 2" descr="http://egzotikusmadarak.hu/wp-content/uploads/2012/02/szajk%C3%B3_0701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38150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966FF"/>
                </a:solidFill>
              </a:rPr>
              <a:t>Hollo</a:t>
            </a:r>
            <a:endParaRPr lang="sk-SK" dirty="0">
              <a:solidFill>
                <a:srgbClr val="9966FF"/>
              </a:solidFill>
            </a:endParaRPr>
          </a:p>
        </p:txBody>
      </p:sp>
      <p:pic>
        <p:nvPicPr>
          <p:cNvPr id="32770" name="Picture 2" descr="http://dioskonyv.bionuss.eu/10-91/hollo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5867400" cy="471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966FF"/>
                </a:solidFill>
              </a:rPr>
              <a:t>Kekcinege</a:t>
            </a:r>
            <a:endParaRPr lang="sk-SK" dirty="0">
              <a:solidFill>
                <a:srgbClr val="9966FF"/>
              </a:solidFill>
            </a:endParaRPr>
          </a:p>
        </p:txBody>
      </p:sp>
      <p:pic>
        <p:nvPicPr>
          <p:cNvPr id="31746" name="Picture 2" descr="http://fotozz.hu/r/normal/fotozz_89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953000" cy="3296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</a:rPr>
              <a:t>Suvolto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fn.hir24.hu/Root/Shared/Pictures/2012/01/12/Suvolto(1)(430x28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5126848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B0F0"/>
                </a:solidFill>
              </a:rPr>
              <a:t>Barazdabillegeto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55298" name="Picture 2" descr="http://static.fotoalbum.hu/picturepreview/2007/10-23/hpzsu/Barazda_billegeto_200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64820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900FF"/>
                </a:solidFill>
              </a:rPr>
              <a:t>Zoldike</a:t>
            </a:r>
            <a:endParaRPr lang="sk-SK" dirty="0">
              <a:solidFill>
                <a:srgbClr val="9900FF"/>
              </a:solidFill>
            </a:endParaRPr>
          </a:p>
        </p:txBody>
      </p:sp>
      <p:pic>
        <p:nvPicPr>
          <p:cNvPr id="8194" name="Picture 2" descr="http://wekerletelep.hu/files/zold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Oszapo</a:t>
            </a:r>
            <a:endParaRPr lang="sk-SK" dirty="0"/>
          </a:p>
        </p:txBody>
      </p:sp>
      <p:pic>
        <p:nvPicPr>
          <p:cNvPr id="7170" name="Picture 2" descr="http://www.pecsma.hu/wp-content/uploads/2014/05/%C5%90szap%C3%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802374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Seregely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6146" name="AutoShape 2" descr="data:image/jpeg;base64,/9j/4AAQSkZJRgABAQAAAQABAAD/2wCEAAkGBxQQEBQUEhQUFRUVGBcWFRQYFRcVFRcYGBgYFhgUFhQYHyggGBoxHBgXIjIhJisrLi4uGB8zODMsNygtLi0BCgoKDg0OGhAQGzElHyQsLCwvLDQ0LC80LCwsLCwsLCw0LywsNCwsLywsLCwsLCwsNCwsLCwsLCwsLCwsLCwsLP/AABEIALwBDAMBIgACEQEDEQH/xAAcAAEAAgMBAQEAAAAAAAAAAAAABAUBAwYCBwj/xABBEAACAQIEBAQEAggFBAEFAAABAhEAAwQSITEFIkFRBhNhcTJCgZEjoQcUUmJygrHBM0OS0fAWc6LxwhVTg5Ph/8QAGQEBAAMBAQAAAAAAAAAAAAAAAAEDBAIF/8QALxEAAgEDAwIEBQQDAQAAAAAAAAECAwQREiExQVETFCKRMkJSYfAFgaGxweHxcf/aAAwDAQACEQMRAD8A7qlKV7Z5ApSlAKUpQClKUIFKUoBSlKAUpSgFKUoBSlKAVmsVkCjBilQ8dxS1ZYIzMWaQgS27q5XQqrAQTOkbzpVNiPG1jIPJAZ2EpmYEMQYyEAiCSVABM6jaRNTrRRdGhNnS0r53d/SPcDw1gIJiFm4fYgsJP1HtVtwrxwlz41iBzQdVOYiCh6RBzT1jeASqxZLt5dNzrqVD4fxSziB+FcVupEww91OoqZVpS01sxSlKAUpShApSlAKUpQClKUApSs0BilKzQGKUrNAYpWaxQClZpQGKUrNAYpWaxQClKzQGbaZjH/8AIHUknYVzHijjCqoZSUUq3k3GuG0shc5OmVifh0GaQdGEa2/iW6bdlkDKpIGaSATmDZUUzptMgHUDQ7H5NxPGB0QozrnQXGBNtXeBnNy2xQ3BDqYlmzZmyssOKwVaut4jwj0KNLQsvk08VbE3nJVNbo5gjZ2KlRmRsrElTIMPJ+GoP6ziBobbktcfUIMjkrldBClTopkLoYkgkAiRgOMk5lDWkZwoN13ZSAikSXRZLkBddwZI3MR8VeuZ+ZbKgiCwcK7ruWZndbl0mR8WhjQaGq9+Cxm3haNiMQq27UNcPKmXQwYA+EFhMgwRMbyAB6xV421OR1zIxtkxEcpUoEkqRBO0TrIIJqLdxPlvuFZScxDlmkmSB1Y6ASSTAg961YpgxP4gYanRQCTIGuXuc2u+nYyIJRLs8YyOrpmQ6KJdujDa7uIByySIEDvPZeGfGuKuEK1n9YnYr+G/vmPIw+3vXzS5dJMwu/bQnoImK7Ph/G0CLlzswgZbawM3YTE69qtjUnFencjRGfxH2DDwyy5CHTlLIx16HK0Aj/1NYe5bG7/lXK8JsYy9BugWUjTMxe6fdIGX6mfSrq1wm2N5c93M/wDjt+VefOl+q1KnpqRjH/xP/BL8lBbpt/Y3PxG1MKzOeyoSfyrejSJgj0OhpbWBAAA7AQPsK9V7FCnUhHFSep98Jf0YKs6cn6I4/fIpSlXlIpSlAKUpQCs1is0Bis0pQkwaVmlCBSlKAUpSgFKUoBWKjYziFu0VDuqs05VJAZo1MAn89q5DGeLL7sfLQJazeWLkNcMyBmgLz+iICZ+aN651Yw5ZdToznwddjeIW7MZyZOyqrO5kxIRAWiesRXMcX8VXMqnD22+ZiDlHInKztrmUByPhG4idYNK2DS3ae7euXJe5+IbrRcOWR5aqCwzFSdcpKhoU6GufxGJtAvkwygOIUOSzwO3adNdTpA0JrFO5dTaPBuhbQp7vk6IcSZ7Khrj20Yv5d2/IB/D8oMiLeGVMpdRIyjMdGJJqgs8MsorvLeSFKG6NHuNB2K5lUSNGzAEKQQ+sSA5S4GS6MRmsiTctryMwlUtoZyuMpXNEcraQJql4phLq2bFy4827wNy0mdjGgVmyHQHYE9dPpTFb4yWSexta1h+UjNecoFy5nZi2reYvKwkABcpGwmNYHu7h7aiUHkMWU8zHy2A5gVDABhPcgAd5BrTeupadbmGtkqqQxeTzkAEjqACwAPWPWo9y6xUZUOYS2YSRoc2bJtptPYa1akVORrxUaFpMrIMKRGkMFBCqTrpJ3G+9QXeBvpExPcAE6Ad4A6CfWb/yhcto4FtWJuJeDnKmcqxBiYWVOkCMwA11FUmKSdp5pkt6QTzEyRAU6xudKgjJGL6QJiZ+sRX0z9EqSz6aIk/zM2hH8sj6nua+bsATI21j6QP+fWvtP6OeHrawiuNTdVWY/flHsZE9Y9q00Y9SurLEWdVWaxWa1GEVis1igFKzSgMUpSgM0rFZoBSlKAUpSgFKUoBSlKAUpSgFUnGvENvD6ExuM0FhI1KKoIzt03ABIkjWPXGuIaC2j5czi2zLGYTqyqx0Q5dSx+ESYmKpP1G3attfOVsotqjXQclpYLBERuZ3GZfiYcxk1juLpR9MeTbb22fVIrbOJeHuFR5+KYhAxDXUtqGJZ3bltpoOmkbfCaicTx/lPhrIdrVqQ36wQQ5VmlriqOYLJaB9YkVF43x25eF51Hk2nIhQALzqPhVm3VOpA3nYiSebx+FunyzcYEvbVgGeStuB5eafhERA7CKxqGp6p/n/AA2SnjZEqxxPycR5tkZiGhDcXMSfhBZOm/w9IA1irDwbh7lzH2nLDOrC9+JP4hi4XHfZGBPT8qreK27dsWjaYtcZEusSQQjuocKCBuCdZ7CpHG+IPfvXMQFNvP8AAAdQuVcuvqJn1mrGsrHdFWrDz2Ndy4164b2fMXdmYjRcytlRgpOiw8ASeoqPem5AM5VLBFzcqB2zEKToNSST1NSOGp+GA3LkbmgSQrSyKcus6uZPp6Ri7ayox2RiOYjTfflBIonh4RGG92XeBwAa2Vy5SwkSTGkq+8kDU6exGtUWNxbIcthnyIFDNESZmXA5Yno0jfesXuNG2rW7ZDhgBn5wRpEgaQ3rrp9a0LeVWFtHuPalWuT+GpOkwDI2AjMDttXVOLzliclwiwwWJulvNN8M7MFe2QIcdJUjKFGxfoCdd6jcVw7AMGYCEGabeQyX/wAO3AByyxObrttUnDYy6XuLhUCh1lo58idTnYBiB9zsJrcHZnUhmhQzK7DOWeDmOs75Su8AtO81D5ODmbibHLGmwkmA4GYnsWn/AJFfcvBiZcHbXWVGU9NYBOh6a9de+s18ixeFKOAVglSQQYhVykGO8KTr3mvs/h+3lw9vSOVeWZjlURPXatlDgprv0llSlKvMopWKUBmsUrNAYpSlQDNKUqQKUpQClKUApSlAKUpQCuf4zxwhms4cZ7g0uMIy2p/aaQMwGsdNNpke/EfHVsAoGhyJJALFV7gD5u06CQTXBIj4lHC2lKiXhmUyZBB5yE6g/NO+YwKz1qulYRroUc+qROwHExbYujrltStvIMwZmnNcN5xDxqZghmIIBgAU/EOL/HDNnIKox5ozEZ4EypMCX1Y7aDSl/OwAuuAFEKqQQB6OeUfRSD32qNbss0taUIs63nJVfYXG5j7L9q87ZPLN+HjBtbhl79WdlZoZwLhYC3lRQx5uYkAypI0OqzO1UGffWYgCdyQIH0AH2FdFwU2y/wCrC5duC9nUwpW0rMoi5k1Y6ogzGIEnaahYHw/dQlr6ZQMxFsmGcrqQB0XQ69dImRXUamM6jmVPO6PGOwS2VtsSCbttbyrMwtxQRmHuWHrr2NeMLigtm95gLFypsk6xcGhP8OUif4QOtV63GvXWLGerN0VRpMdFA2Ht1rIu+axYytu2Pso/+R/qasUe5W3j4TbgwyfCSGudj0BksZ03mJ9al46/btsCxF5vmUM6Kp6ahQGHoI+s15ONNpBnthfM5swRi4QHlgsQumkAQJgmTvC4letXGVk8zUc2fLJPcZfrR8kLZHiwpdmfyyyjVlBIAB2BbcD/AG6b1ts2/NuABVBY6KpKoO5kkmNyda0rmZSqZyg1YSSo1+Ijb/1W7CNbE+YpcQYUfM3QseijsNzFdpnLRa4RgiOgCkuwzXQZAVTsnSDsJ336aS0xbFlyA+WFJYByZEFRzbhS5XlGhgzNViOzhLbOqqCWOgABjVj1aAABO8QKn22AtrDQTyqsawB8RPf4vYA965kEiXw/h6viFAVScpCTJBYK5LGd9Sn+n7fWbFvKoUdAB9q4rwRgC15rjKPw1AB/eYmI+gOnqtdzW2jHEUZKz3wKUpVpSKUpQGKzSlAYpSlQDNKUqQKUpQClKxNAZpSsUBmqLjvGzbBWzlLAczk8q+gHzP6dPXatHiDjUIchi2PiuzCmflB3b+FRrsWXUHn8a/neWiD8Ip59wGScmWFAtxLk6DUQZGm0Yq11p2j7m6ja9Z+xV8UR0C+dcnORcukaNr0DmYgRHWSda0pibr28tm15VkknM7ZFYkyXJMs/XRQayb9+3cZkt4jzLkNJBLKp5lC5RCiG6bTqah27Vy85DFnfrbttnuH/ALt8krb/API9IFY5PPJtSPRZM2VVbEXegKnIP4bQ1Pu5j92vF22brE3nzsogojKESNMr3z+HbE6ZVzHXYVarwyFy3WUL1sWpVD/3X+O721MVCxnEbVsqFUZgIQBQXA3hUUcn0AnrNV6ux013NbWoQpoEO6KGt2zv8Unzb38xVO1aLpYtnzHMDIbqP4ei7DbXT4jUa9xJnkgARuSQY9GMhE9pJ9K0XJiWJPYa6nsBozH2CiO9dKL6nLkiVxDisFjyyWzsqKFUnqW6EenrtUWzinePw7aIpzDQ5Qe4Eid9zMdKjXroRgW0YAZVVirLoJBygD7MPrUa7fe8Y6CTE6ADdmPX3PU6b1YobbFbnubMfxBnYw066kgGT6TNSbPDmSbt8KdJVXfLnO+UAavA+UenqKj2uHXAi3TCJuGYga7iBuTpMCa2YLDXMVc3JPVmJMCepPTfSrEkjjLbPeJvMU5nADtm8lWOu3MwEx00Yz2EV6tQq6oczRl1iF/aj+kwI116SHwtjNlR3LA7gZncnQJbtgd/mJHbrpHayH1QZFOgztJeNWdjttqY0H2kpENG5roKgMAqqpYRM3Cx+LN22j0XrNT8MH3fVpVQvWRtbUDYAgz66blqgZMxD3GPOxytEAhN2CnU9FVRHXaK7rwDwNnK4i78KgC0D1O+b2Gh9/qK7pw1M5k1FZZ13h3AeRh1U/Eed/4m6fQAD6VZ0pW88+Ty8ilKVJApSlAKUpQGKUrNAKUpQClKUApSvF66qKWYhVUSWJAAHck7UB6Jiuc4pxnzbww9gj4c954BCrAIUBtCxkQD3kgiveK4q15gLScgglrimHG4y2tCR6t2JVHgEU3G+K27HLcclzqbVsDzGn5mA0WTMs0E7rG1edcXLb0QPSt7ZR9U+SDxzLiFCXJzJqUS5n3mC5jQROpMnU6kmoS2f1LDvcJIu3FAtqGY5VJAV7h+YwJVduXWdhFN65d5mTJZB1RdQzalbZPxXGMEknQAE7wDp4piAbl1LhJAVFBESCArpcUExBkmJ+G4fSskYvg1t9TSeKulpFzjyoZSjqrpnBLGUuAjVWB9SD2rXdv37wAe6bVroFHl5ydlS1bAzH2HtNZw9tgZBcHQE/BqTyyuaOumYieivtW5bXzMYnQsZltiU+VmO/Jyf9pq6bWSvc0XrrOuUs4ReUgvqT2utORW6Qc79lFRhh1APyiYaQR9GUkMx1H+IyA9ENWeEwjXAWUhRbEFidRAU5ERII7ZR5Y1Eoai4PBvcEQyXFYhRE8mVTysqxb1mQoXpoZrnXgnBCvYhLUE6EfCW1cbfBbgZPeE9mqsxPEmY8sqD83zkerdBPQQK0ZR5pziBPMANfb69/Wt+LxOZgVEBfh0Gn0q1R7lbkeRg7hcKVbMxAEjq239/se1WWC4SJYXDLLM2VPMwXuflE9/XYxW2y17yhdW4MwOcjckRAGnp8um871qAzLnY3HLH8QBSoIA0tk/badjtvXerBwkMUlu4ys90KIkpLXCimIVTqMx6jQD6VLsK1xcseTYSA51DNpmGY/MdQYj5q2PbYLy21F1srFSmYKg0XMWMAyJ1nY9tMPw17vPeuG7l+RSN5mAdF27f2E8asneCG3EhalMLOpALwM7mI33neAsfEd5rzibao3OC1wqJEknOdy7dSJEKunqY1neUtmUVCjHbLF29PRhzRbQH5tzGkVc+F+ANeIKoEUknP8AGy9C7Xz11MKgEmddCa7hFyexEnhZZ78OcJfFPam0qJlBZyssyrEDX4bYIELu2+oLV9RsWQiqqiAoAA9BWvA4NbKBUGnU9Se59akVvp01BGCrU1v7ClKVYVClKUIMVmlKAxWaUqQKxWaUApSlAKVgmuZ8QeKltclo5n6lYJHtPKPdp6EK4NcymorLO4U5TeEXmNx4tkKAXuHUW13jbMx2RZ6n2EnSue4pxC3bObF3AzrqthBKp7Kfm/feD2ybVy1/jF95VDkDGWVCczH9q5ePMxjTcAjSIgVQ4vGW00+Nuw+EfXqa82rXlUemPB6VKjGlvyy+4v4suXA3lxYt9XGtxpJMBuhJ101BnU1WcFwhf8a4MlqSV/busT1PSddTvBiYJES3eW8IuKAqQxk/YDbf+lScVxlWVVylcpJQhsvxKqwVKtI5RBEES3fSnThYwW6s7llxHEBzaW2EJTzJt5lVtcpXKrESvxdzOYn4prV5BQh71xeUQqwvL1Ci7AYDeIIAPeqWzxNkBCLlB3KmCeskkEn79TpUe5bD6k69c5dtPQiY+wpjoQ5Fji+OW1OS0pY82pgDXfcQJ6rDKdCCDUO1xa6rkkKcwykEELlmYz5i2XpGbYkCJrwcIkcmWT0kFvcL/vWbnEFK+XcQn+GPzmp0rsc6mT7fFVW15RtWCjMzZVZ7dsFlAlkklojTmHtUdOMYi3yp5ZDSvKANNNgNAIUD2311qOvB0fmVyB2MHX6H3o3A8swxJ0I1CeupM/0qMRJzI9W8C9zM9xltmISYBZvX06aCtOFww5luLLEHUlVQCCSc2wOhM+lbv1VSMzqM0anM1xvfOCP61HvYJCZyOZjplEDtJ2+v1FdJkHrB4FVC585zHQAMR7lRr+XvFWgwuUggmB8p2++uX6RUOzw8s2ZVOgAZLZznXZmUSv3aum4H4VV/8NCOpbVfqWO6+gaDuKnS5cHcZqK3WxRXrd4tmZ1gn4IcoB0JUHmPoZFSH4ZcxJUBnuMOkcpmCOS2AFHUlS/TUTXVce8Ofq9jzc4LBlBWCFgiOU7zOuvT8+Zw2NdroS2xDyFEFhqd5I6aCu3DQ1qCUZx1QZ1vCPChtkNecW0MAWlAzsZ6kSAdemZtd1Iq+wPGcKi+WhyZNCmVuU7QSAQTp3k1zC3zb0duUbuQX331M/b71cWON4MWspsMWDa3C6gyZkldlMSI7GpV0ov0rY5laal6n7FsOO2Ds5PsrHtvppuK2LxRDsGP8u/t3qBg+PYZNBYzaf8A3Rv0UkafbvU5fFdpSQuHRTAhWBJ9ZJ29tfrR3rI8jBdH/B7fHgEwGMb+n+/0rH68eifnG+2hGlav+tvLE5EkjTIDpJ2OY6H6VFHjYwWYAj9nKg1GsREmuHeT6HasYdv5LZHcifKb17D3NAbh/wAsx3gka+oqlHjtk1BPMdu8gahQMoPpNZPjZhGW6e3ynsSIGpPvG9R5mq+P6J8lBfL/ACWt67dU/wCH6/NttppXk3rn7I+oP+9VDeLczSbz7HlJ02mIEf2+tecb4jZtnEzoY9ttABt+fpUO4rfiJ8pT+kuy139mPdWrAa9MZQPdSP8A5VS4TxTGguKD1UlSJ1IygHQ+pP0qdY8VOGkspAMA5QCNNyQdftUePX+/sPLUvpRKL3uwneMjbf6q9Rf/AGV/0OP7mvH/AFYZE+WRuZzTPr1j7V7seLXjQrHpmj2+ExU+Yrd37Dy9L6US6wazWnFuVtuVEsFYgeoGn/Nq9dvCyeLGOppHLce4u5zW3tXbYIBSI3DA/iQdQROgJ6e45s21GoUA/n/sK2i5fvsAWe7cfVbSsxQD9qCYA/e0HXuW6zhHhdUhsRFx98g1tL6Ef5h9+X0O9eY4TrSz0PVcoUo9jnuE8AuYhdFC2zu7TlI6hRvc+mncitPirw6tlEs4e0igjNexd0KoGpy20aCQdCSqAsRA1BNd7xfiAw9o3G1I0VZjM3RZ6D+gB06V8145xNr7l7hnSAB8Kjso6ep3PXYVeowoLjLKYVJ1XnhFLicLbUxbknrcYRJ7pbk5B2kk69NhH8tV9TVlg+F38T/g2ncH5ohP9bQv51f4H9HVxtb91EH7KAu0e5gKf9VceDUm8vY7c4Q2bOHu3e1YsYW5eMIrMTsACT9hX1vA+BsHaiUa4R1uMT/4rC/lXQYbDJbXLbRUHZVCj8qtjbJcsolcx6I+W8G8CYokMx8kerQT/IJ+xFdLf/R/ae2Qzk3P2oCKT6gA/euypV8aUV0KZXE39j5i/wCjq8GHltaC/vO5J9TA/KqniPCLmEeLsrJ0YJKN6q5knvEadhX2OtOMwqXkKXFDI26n+o7H1GoridCEkd07pp+pbHzThHhq5ilL27tqJgybgYE9YYMNttI/Oriz4FuQAb6D18vOZ76ZQfy9q04zhl7ht4XLJLWzoCRP/wCO4BG/fSekGpNnHniHELGRrlu3ZteY4Un/ABCxlWI0KwqCSPm2EwOKdKHDW5pq6vjg/T37Fvw7wlYtEM2a6w1BciAepCiPzmr0kIp2VVBJ2VQNyewFeMViFtIz3GCooLMx2AFfIfGPi58aSiSlhTonW4Rs1z+y7D1MRe9MFkxRU6r3Z0XiPxImKhbU+UjFi50zkAiQN8glt9+wgTwNnHZbnmCZzFux1J27aGK6L9aTDDQgwjZB+00FQNv2hv0FbfDPglsWfOufhWCTlUfE8HUCfhEyJ19BWJaq032PTeilBYfBBw969i2K2LbO0Sx0EARqzHQDQdeg3rofDfhM4myt175AOwW2siP3m9PTrXTYPgRw1m+LAQPcEIg+FQBlAzN8Tak5m6ntTwRZy4XTYs0fywk/dT9hV9O3hDoVVLpyhJxfGP8AZqteDLK/5t8/zIB9glb/APpOxrJumRBHmEevygVfUq/RHsYXcVX8zKVPCuFGvlsfe7dPrtmipK8Cw4n8FNd5E/TWrGlScurN9WQRwbDj/Is//rT/AGrfawdtfht219kUf0Fb6VJy5N9Tz5Y7D7Co78OssQTatmJiUWNd9IjpUqlQRlrg1Jh0XZVHsoH9K2VmlAeSo7CvJsId1U/yitlKEZFYZQdCAQdwRII7EHcVmlCU8Hi1aVJCIiA6kKoWT3YjVj6ma90pUJJbIlycnllTx7g361kHmFAsyAuYmY2JMA6bwa8cP8L4azBFsOw+e5+I09wDyqf4QKuaVOFydeJLGnOwpSlDgUpSgFKUoBSlKEFV4jx4sWZYKwZspVtmGUkg+m3/ADUfOFxRw+JnDsFeAzKWzHXU2zPyxlEHUCJJIJr6L4k4YcRaWMha03mhH0RwqtntsQCRKyAe8V8mx2EQG7fRXVHuMltX3WYc8wOpHw69G6kTWOu2pfF+x6lrp8LZd8m/xb4pu46FMJbX/LUkgtHxseuswOnqda5ktOle7i6nsfWpvBMNnvKACxOiqNMxPKFnvqNaqlUc3udRgo7LY6vwbwR7+W5dtlrKsdVYK8xrAPxJMSQcwnTrH0/DWVtoqKIVQFA9AI+9V3h7GZ7Sp+r3cPlUQjIwUAaQHKiT6GDVtW+MFHZGCvUlKWGR8bg1vKUctlIhgrMkjsSpB+xrZYsqihUAVVACqBAAGwArZFeXcLqSB7mK6KM9D1SoV7i9hPivWge2dZ+0zUJ/FOGzZVdrjHQKlt2k9gYg/eh0oyfCLqlabbXGE+UV9GZQ31C5gPvXhzd/cB7an89J+1USuaS6lytar6EmlV5tXjqzkDeAAses7xT/AOmMZkk77mek9TFVu9guCxWc+rJjX1GhZQe0iftWsYxDsZnaAazw7hiCA2USYBn4p6j/AJ0qx/WMNb0Jz65YEAAfX1nY1S75vhFqs49WyPbQtEA6/f7VjEEWxLGPoSftvVmnGbKQLagxIP0317/1rm/E3GEguHIEw0QYUKRIOsHMVrPO7qPhl8LWn9J5/wDrVsMA2YTqCRodQNI9xVraZGUHedt9voa+bnBvikuZzktIXysSZ5wFMIIBIKEazoRoOukYfG2OS1fXLuMwE67xIOn1rnVKfzbl3hRXCPpdKUr2zwhSlKAUpSgFKUoBSlKAUrDNG+lQcTxMLogLn7Ae5NcynGPLOowlLhE+vHmiYBk9hqfyqHhcNdvnmJO3Iug1MbiDV9hMHasTnhT2A1JGokxqfSsdS9S2ijXCz+pnL+Jb5VVtA5Tc5iQeYIpGq9mJgA9NT0r5x434gjutmzItWpgaghzGYQddI69zX2Hi9i1cv27gOU2xcQzs6upBBJ0EEyNe9fKvGPC0zF7Y1ESQVVCNZckwCfh26e1YXca5rUboUlGGInFsk1vs2iCCJ9NelbbWGZyFRSSfWPtPWmYodZBG4P8AfrV8ZYK2mWlviWI28+/H/euadNObSvTYy8d7t0+91z/eq0X/AP3BFe1vncf1/KrfHl3K9CLDzXI1Z/qzf3NeVsg67H2g/c1GXEkbQO9eHvnXmNQ60+5KiiyW0Os/2+1d/wDowsWC1121uIFA/dDSS3TsBXyz9ajr9JqXwvjNzDMWRgQRzKS2Xv0O/rVcpSkmlyWQisn6Bv8AELQzQAfuNdN5EHrt6fSlxfiAQcoUzp1yzG289q+fW/FgvKAlu6zdlttcPr8JHQGtqfrd7/Dwtwbc10Lb17cxBj111qhW1w/lwXPw4/Ey5xXHHnlkL1YAzM/CW6jfpVTieMMZl2cDWGbT3ygVhvDONunnNhARBl3uMOsiFAnbr0qXa8CzHm4q4Y6W1W2PzzGr42FV/E0vz7FUrmjHqVx49l0G8bFumvc/81rWfEbKOYgDULBj1Ghn/h3ro7HgjCKOZXfqc1x9T/ChA/KrGx4fwqfDh7OnUorH7tJq5fp8Osvz3KnfwXCOGwXicvoMx/dUG4T/ACqI77Vf8Fxbm/auPhrrIDzA2soOkSQ0AkTP5V1aKF0AAHYCP6Vmu/IUfv7lcv1CXRHz3iOCx1q6ww+HBsMWuEHKSWcAONHkfCIA9d692fDeJvDO4yE7KzGQvSY/vrXf0q+FCnDhFLvKjRmlKVaZRSlKAUpSgFKVJS0BbLbkfauKlRQWWd06bm8IiXGyiTVVieMawg/mOn2HWpd1PMAzEiZ2MbGK4ri2IZbtxVMAGBG+3U9axO6lLjY2xtox53LvEYktozanozAT35ROn3qXgbtq2CSxOwmCxmZOUfaI2npXFYW8cw9evXXpNbjxF/KZ511MScuhAiJrHUk2aoxR9AfxBlAyALOgJMSd4gdN+/vVZjfFUKZYQJ6EksASfcQpG3b68FxHiVzI3MdCB1mGzSJ7aVUfrr3ZzHRxBUbQsFf6b71XCm57FnB2GM8T8yqGMGAXIBEQVOoPOJ6jTQ/SiPERecKVfmAQEEu45p0SCWHTSDqfarrwV4as4hGuXc7ZSRkzQpnvAzfnXe4PB27K5bSKg7KI+p7mvRh+nxj8TM1W7VN6cZZ814bgMWGXLhrmmacyBQ4LaSboAWASY7gab1Nv+FsTilY3LaW23tlrgzDUDI3lqeWBI7E9tB9EpV6taSecGZ302sJI+Y3f0eXxBD2tpYZnJBjYQnN+VbbH6O7pUE3bakgEqQ0j0NfSaVb4UOxX5qofOW/R1dgxetE9AQ4/PWKpeJ+FsXYkmyXA+a3Dj3yjn+4r7BSodKD5RKuprnc+KcM4TevE/gXSAQGORgATqJ+n9RX0rgfhW1YJYojzBXOgZlkaiT6yNK6GaUjShF5iKl1KSwtgNBA27dKUpVhmFKUoQKUpQClKxQGaUrFS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48" name="AutoShape 4" descr="data:image/jpeg;base64,/9j/4AAQSkZJRgABAQAAAQABAAD/2wCEAAkGBxQQEBQUEhQUFRUVGBcWFRQYFRcVFRcYGBgYFhgUFhQYHyggGBoxHBgXIjIhJisrLi4uGB8zODMsNygtLi0BCgoKDg0OGhAQGzElHyQsLCwvLDQ0LC80LCwsLCwsLCw0LywsNCwsLywsLCwsLCwsNCwsLCwsLCwsLCwsLCwsLP/AABEIALwBDAMBIgACEQEDEQH/xAAcAAEAAgMBAQEAAAAAAAAAAAAABAUBAwYCBwj/xABBEAACAQIEBAQEAggFBAEFAAABAhEAAwQSITEFIkFRBhNhcTJCgZEjoQcUUmJygrHBM0OS0fAWc6LxwhVTg5Ph/8QAGQEBAAMBAQAAAAAAAAAAAAAAAAEDBAIF/8QALxEAAgEDAwIEBQQDAQAAAAAAAAECAwQREiExQVETFCKRMkJSYfAFgaGxweHxcf/aAAwDAQACEQMRAD8A7qlKV7Z5ApSlAKUpQClKUIFKUoBSlKAUpSgFKUoBSlKAVmsVkCjBilQ8dxS1ZYIzMWaQgS27q5XQqrAQTOkbzpVNiPG1jIPJAZ2EpmYEMQYyEAiCSVABM6jaRNTrRRdGhNnS0r53d/SPcDw1gIJiFm4fYgsJP1HtVtwrxwlz41iBzQdVOYiCh6RBzT1jeASqxZLt5dNzrqVD4fxSziB+FcVupEww91OoqZVpS01sxSlKAUpShApSlAKUpQClKUApSs0BilKzQGKUrNAYpWaxQClZpQGKUrNAYpWaxQClKzQGbaZjH/8AIHUknYVzHijjCqoZSUUq3k3GuG0shc5OmVifh0GaQdGEa2/iW6bdlkDKpIGaSATmDZUUzptMgHUDQ7H5NxPGB0QozrnQXGBNtXeBnNy2xQ3BDqYlmzZmyssOKwVaut4jwj0KNLQsvk08VbE3nJVNbo5gjZ2KlRmRsrElTIMPJ+GoP6ziBobbktcfUIMjkrldBClTopkLoYkgkAiRgOMk5lDWkZwoN13ZSAikSXRZLkBddwZI3MR8VeuZ+ZbKgiCwcK7ruWZndbl0mR8WhjQaGq9+Cxm3haNiMQq27UNcPKmXQwYA+EFhMgwRMbyAB6xV421OR1zIxtkxEcpUoEkqRBO0TrIIJqLdxPlvuFZScxDlmkmSB1Y6ASSTAg961YpgxP4gYanRQCTIGuXuc2u+nYyIJRLs8YyOrpmQ6KJdujDa7uIByySIEDvPZeGfGuKuEK1n9YnYr+G/vmPIw+3vXzS5dJMwu/bQnoImK7Ph/G0CLlzswgZbawM3YTE69qtjUnFencjRGfxH2DDwyy5CHTlLIx16HK0Aj/1NYe5bG7/lXK8JsYy9BugWUjTMxe6fdIGX6mfSrq1wm2N5c93M/wDjt+VefOl+q1KnpqRjH/xP/BL8lBbpt/Y3PxG1MKzOeyoSfyrejSJgj0OhpbWBAAA7AQPsK9V7FCnUhHFSep98Jf0YKs6cn6I4/fIpSlXlIpSlAKUpQCs1is0Bis0pQkwaVmlCBSlKAUpSgFKUoBWKjYziFu0VDuqs05VJAZo1MAn89q5DGeLL7sfLQJazeWLkNcMyBmgLz+iICZ+aN651Yw5ZdToznwddjeIW7MZyZOyqrO5kxIRAWiesRXMcX8VXMqnD22+ZiDlHInKztrmUByPhG4idYNK2DS3ae7euXJe5+IbrRcOWR5aqCwzFSdcpKhoU6GufxGJtAvkwygOIUOSzwO3adNdTpA0JrFO5dTaPBuhbQp7vk6IcSZ7Khrj20Yv5d2/IB/D8oMiLeGVMpdRIyjMdGJJqgs8MsorvLeSFKG6NHuNB2K5lUSNGzAEKQQ+sSA5S4GS6MRmsiTctryMwlUtoZyuMpXNEcraQJql4phLq2bFy4827wNy0mdjGgVmyHQHYE9dPpTFb4yWSexta1h+UjNecoFy5nZi2reYvKwkABcpGwmNYHu7h7aiUHkMWU8zHy2A5gVDABhPcgAd5BrTeupadbmGtkqqQxeTzkAEjqACwAPWPWo9y6xUZUOYS2YSRoc2bJtptPYa1akVORrxUaFpMrIMKRGkMFBCqTrpJ3G+9QXeBvpExPcAE6Ad4A6CfWb/yhcto4FtWJuJeDnKmcqxBiYWVOkCMwA11FUmKSdp5pkt6QTzEyRAU6xudKgjJGL6QJiZ+sRX0z9EqSz6aIk/zM2hH8sj6nua+bsATI21j6QP+fWvtP6OeHrawiuNTdVWY/flHsZE9Y9q00Y9SurLEWdVWaxWa1GEVis1igFKzSgMUpSgM0rFZoBSlKAUpSgFKUoBSlKAUpSgFUnGvENvD6ExuM0FhI1KKoIzt03ABIkjWPXGuIaC2j5czi2zLGYTqyqx0Q5dSx+ESYmKpP1G3attfOVsotqjXQclpYLBERuZ3GZfiYcxk1juLpR9MeTbb22fVIrbOJeHuFR5+KYhAxDXUtqGJZ3bltpoOmkbfCaicTx/lPhrIdrVqQ36wQQ5VmlriqOYLJaB9YkVF43x25eF51Hk2nIhQALzqPhVm3VOpA3nYiSebx+FunyzcYEvbVgGeStuB5eafhERA7CKxqGp6p/n/AA2SnjZEqxxPycR5tkZiGhDcXMSfhBZOm/w9IA1irDwbh7lzH2nLDOrC9+JP4hi4XHfZGBPT8qreK27dsWjaYtcZEusSQQjuocKCBuCdZ7CpHG+IPfvXMQFNvP8AAAdQuVcuvqJn1mrGsrHdFWrDz2Ndy4164b2fMXdmYjRcytlRgpOiw8ASeoqPem5AM5VLBFzcqB2zEKToNSST1NSOGp+GA3LkbmgSQrSyKcus6uZPp6Ri7ayox2RiOYjTfflBIonh4RGG92XeBwAa2Vy5SwkSTGkq+8kDU6exGtUWNxbIcthnyIFDNESZmXA5Yno0jfesXuNG2rW7ZDhgBn5wRpEgaQ3rrp9a0LeVWFtHuPalWuT+GpOkwDI2AjMDttXVOLzliclwiwwWJulvNN8M7MFe2QIcdJUjKFGxfoCdd6jcVw7AMGYCEGabeQyX/wAO3AByyxObrttUnDYy6XuLhUCh1lo58idTnYBiB9zsJrcHZnUhmhQzK7DOWeDmOs75Su8AtO81D5ODmbibHLGmwkmA4GYnsWn/AJFfcvBiZcHbXWVGU9NYBOh6a9de+s18ixeFKOAVglSQQYhVykGO8KTr3mvs/h+3lw9vSOVeWZjlURPXatlDgprv0llSlKvMopWKUBmsUrNAYpSlQDNKUqQKUpQClKUApSlAKUpQCuf4zxwhms4cZ7g0uMIy2p/aaQMwGsdNNpke/EfHVsAoGhyJJALFV7gD5u06CQTXBIj4lHC2lKiXhmUyZBB5yE6g/NO+YwKz1qulYRroUc+qROwHExbYujrltStvIMwZmnNcN5xDxqZghmIIBgAU/EOL/HDNnIKox5ozEZ4EypMCX1Y7aDSl/OwAuuAFEKqQQB6OeUfRSD32qNbss0taUIs63nJVfYXG5j7L9q87ZPLN+HjBtbhl79WdlZoZwLhYC3lRQx5uYkAypI0OqzO1UGffWYgCdyQIH0AH2FdFwU2y/wCrC5duC9nUwpW0rMoi5k1Y6ogzGIEnaahYHw/dQlr6ZQMxFsmGcrqQB0XQ69dImRXUamM6jmVPO6PGOwS2VtsSCbttbyrMwtxQRmHuWHrr2NeMLigtm95gLFypsk6xcGhP8OUif4QOtV63GvXWLGerN0VRpMdFA2Ht1rIu+axYytu2Pso/+R/qasUe5W3j4TbgwyfCSGudj0BksZ03mJ9al46/btsCxF5vmUM6Kp6ahQGHoI+s15ONNpBnthfM5swRi4QHlgsQumkAQJgmTvC4letXGVk8zUc2fLJPcZfrR8kLZHiwpdmfyyyjVlBIAB2BbcD/AG6b1ts2/NuABVBY6KpKoO5kkmNyda0rmZSqZyg1YSSo1+Ijb/1W7CNbE+YpcQYUfM3QseijsNzFdpnLRa4RgiOgCkuwzXQZAVTsnSDsJ336aS0xbFlyA+WFJYByZEFRzbhS5XlGhgzNViOzhLbOqqCWOgABjVj1aAABO8QKn22AtrDQTyqsawB8RPf4vYA965kEiXw/h6viFAVScpCTJBYK5LGd9Sn+n7fWbFvKoUdAB9q4rwRgC15rjKPw1AB/eYmI+gOnqtdzW2jHEUZKz3wKUpVpSKUpQGKzSlAYpSlQDNKUqQKUpQClKxNAZpSsUBmqLjvGzbBWzlLAczk8q+gHzP6dPXatHiDjUIchi2PiuzCmflB3b+FRrsWXUHn8a/neWiD8Ip59wGScmWFAtxLk6DUQZGm0Yq11p2j7m6ja9Z+xV8UR0C+dcnORcukaNr0DmYgRHWSda0pibr28tm15VkknM7ZFYkyXJMs/XRQayb9+3cZkt4jzLkNJBLKp5lC5RCiG6bTqah27Vy85DFnfrbttnuH/ALt8krb/API9IFY5PPJtSPRZM2VVbEXegKnIP4bQ1Pu5j92vF22brE3nzsogojKESNMr3z+HbE6ZVzHXYVarwyFy3WUL1sWpVD/3X+O721MVCxnEbVsqFUZgIQBQXA3hUUcn0AnrNV6ux013NbWoQpoEO6KGt2zv8Unzb38xVO1aLpYtnzHMDIbqP4ei7DbXT4jUa9xJnkgARuSQY9GMhE9pJ9K0XJiWJPYa6nsBozH2CiO9dKL6nLkiVxDisFjyyWzsqKFUnqW6EenrtUWzinePw7aIpzDQ5Qe4Eid9zMdKjXroRgW0YAZVVirLoJBygD7MPrUa7fe8Y6CTE6ADdmPX3PU6b1YobbFbnubMfxBnYw066kgGT6TNSbPDmSbt8KdJVXfLnO+UAavA+UenqKj2uHXAi3TCJuGYga7iBuTpMCa2YLDXMVc3JPVmJMCepPTfSrEkjjLbPeJvMU5nADtm8lWOu3MwEx00Yz2EV6tQq6oczRl1iF/aj+kwI116SHwtjNlR3LA7gZncnQJbtgd/mJHbrpHayH1QZFOgztJeNWdjttqY0H2kpENG5roKgMAqqpYRM3Cx+LN22j0XrNT8MH3fVpVQvWRtbUDYAgz66blqgZMxD3GPOxytEAhN2CnU9FVRHXaK7rwDwNnK4i78KgC0D1O+b2Gh9/qK7pw1M5k1FZZ13h3AeRh1U/Eed/4m6fQAD6VZ0pW88+Ty8ilKVJApSlAKUpQGKUrNAKUpQClKUApSvF66qKWYhVUSWJAAHck7UB6Jiuc4pxnzbww9gj4c954BCrAIUBtCxkQD3kgiveK4q15gLScgglrimHG4y2tCR6t2JVHgEU3G+K27HLcclzqbVsDzGn5mA0WTMs0E7rG1edcXLb0QPSt7ZR9U+SDxzLiFCXJzJqUS5n3mC5jQROpMnU6kmoS2f1LDvcJIu3FAtqGY5VJAV7h+YwJVduXWdhFN65d5mTJZB1RdQzalbZPxXGMEknQAE7wDp4piAbl1LhJAVFBESCArpcUExBkmJ+G4fSskYvg1t9TSeKulpFzjyoZSjqrpnBLGUuAjVWB9SD2rXdv37wAe6bVroFHl5ydlS1bAzH2HtNZw9tgZBcHQE/BqTyyuaOumYieivtW5bXzMYnQsZltiU+VmO/Jyf9pq6bWSvc0XrrOuUs4ReUgvqT2utORW6Qc79lFRhh1APyiYaQR9GUkMx1H+IyA9ENWeEwjXAWUhRbEFidRAU5ERII7ZR5Y1Eoai4PBvcEQyXFYhRE8mVTysqxb1mQoXpoZrnXgnBCvYhLUE6EfCW1cbfBbgZPeE9mqsxPEmY8sqD83zkerdBPQQK0ZR5pziBPMANfb69/Wt+LxOZgVEBfh0Gn0q1R7lbkeRg7hcKVbMxAEjq239/se1WWC4SJYXDLLM2VPMwXuflE9/XYxW2y17yhdW4MwOcjckRAGnp8um871qAzLnY3HLH8QBSoIA0tk/badjtvXerBwkMUlu4ys90KIkpLXCimIVTqMx6jQD6VLsK1xcseTYSA51DNpmGY/MdQYj5q2PbYLy21F1srFSmYKg0XMWMAyJ1nY9tMPw17vPeuG7l+RSN5mAdF27f2E8asneCG3EhalMLOpALwM7mI33neAsfEd5rzibao3OC1wqJEknOdy7dSJEKunqY1neUtmUVCjHbLF29PRhzRbQH5tzGkVc+F+ANeIKoEUknP8AGy9C7Xz11MKgEmddCa7hFyexEnhZZ78OcJfFPam0qJlBZyssyrEDX4bYIELu2+oLV9RsWQiqqiAoAA9BWvA4NbKBUGnU9Se59akVvp01BGCrU1v7ClKVYVClKUIMVmlKAxWaUqQKxWaUApSlAKVgmuZ8QeKltclo5n6lYJHtPKPdp6EK4NcymorLO4U5TeEXmNx4tkKAXuHUW13jbMx2RZ6n2EnSue4pxC3bObF3AzrqthBKp7Kfm/feD2ybVy1/jF95VDkDGWVCczH9q5ePMxjTcAjSIgVQ4vGW00+Nuw+EfXqa82rXlUemPB6VKjGlvyy+4v4suXA3lxYt9XGtxpJMBuhJ101BnU1WcFwhf8a4MlqSV/busT1PSddTvBiYJES3eW8IuKAqQxk/YDbf+lScVxlWVVylcpJQhsvxKqwVKtI5RBEES3fSnThYwW6s7llxHEBzaW2EJTzJt5lVtcpXKrESvxdzOYn4prV5BQh71xeUQqwvL1Ci7AYDeIIAPeqWzxNkBCLlB3KmCeskkEn79TpUe5bD6k69c5dtPQiY+wpjoQ5Fji+OW1OS0pY82pgDXfcQJ6rDKdCCDUO1xa6rkkKcwykEELlmYz5i2XpGbYkCJrwcIkcmWT0kFvcL/vWbnEFK+XcQn+GPzmp0rsc6mT7fFVW15RtWCjMzZVZ7dsFlAlkklojTmHtUdOMYi3yp5ZDSvKANNNgNAIUD2311qOvB0fmVyB2MHX6H3o3A8swxJ0I1CeupM/0qMRJzI9W8C9zM9xltmISYBZvX06aCtOFww5luLLEHUlVQCCSc2wOhM+lbv1VSMzqM0anM1xvfOCP61HvYJCZyOZjplEDtJ2+v1FdJkHrB4FVC585zHQAMR7lRr+XvFWgwuUggmB8p2++uX6RUOzw8s2ZVOgAZLZznXZmUSv3aum4H4VV/8NCOpbVfqWO6+gaDuKnS5cHcZqK3WxRXrd4tmZ1gn4IcoB0JUHmPoZFSH4ZcxJUBnuMOkcpmCOS2AFHUlS/TUTXVce8Ofq9jzc4LBlBWCFgiOU7zOuvT8+Zw2NdroS2xDyFEFhqd5I6aCu3DQ1qCUZx1QZ1vCPChtkNecW0MAWlAzsZ6kSAdemZtd1Iq+wPGcKi+WhyZNCmVuU7QSAQTp3k1zC3zb0duUbuQX331M/b71cWON4MWspsMWDa3C6gyZkldlMSI7GpV0ov0rY5laal6n7FsOO2Ds5PsrHtvppuK2LxRDsGP8u/t3qBg+PYZNBYzaf8A3Rv0UkafbvU5fFdpSQuHRTAhWBJ9ZJ29tfrR3rI8jBdH/B7fHgEwGMb+n+/0rH68eifnG+2hGlav+tvLE5EkjTIDpJ2OY6H6VFHjYwWYAj9nKg1GsREmuHeT6HasYdv5LZHcifKb17D3NAbh/wAsx3gka+oqlHjtk1BPMdu8gahQMoPpNZPjZhGW6e3ynsSIGpPvG9R5mq+P6J8lBfL/ACWt67dU/wCH6/NttppXk3rn7I+oP+9VDeLczSbz7HlJ02mIEf2+tecb4jZtnEzoY9ttABt+fpUO4rfiJ8pT+kuy139mPdWrAa9MZQPdSP8A5VS4TxTGguKD1UlSJ1IygHQ+pP0qdY8VOGkspAMA5QCNNyQdftUePX+/sPLUvpRKL3uwneMjbf6q9Rf/AGV/0OP7mvH/AFYZE+WRuZzTPr1j7V7seLXjQrHpmj2+ExU+Yrd37Dy9L6US6wazWnFuVtuVEsFYgeoGn/Nq9dvCyeLGOppHLce4u5zW3tXbYIBSI3DA/iQdQROgJ6e45s21GoUA/n/sK2i5fvsAWe7cfVbSsxQD9qCYA/e0HXuW6zhHhdUhsRFx98g1tL6Ef5h9+X0O9eY4TrSz0PVcoUo9jnuE8AuYhdFC2zu7TlI6hRvc+mncitPirw6tlEs4e0igjNexd0KoGpy20aCQdCSqAsRA1BNd7xfiAw9o3G1I0VZjM3RZ6D+gB06V8145xNr7l7hnSAB8Kjso6ep3PXYVeowoLjLKYVJ1XnhFLicLbUxbknrcYRJ7pbk5B2kk69NhH8tV9TVlg+F38T/g2ncH5ohP9bQv51f4H9HVxtb91EH7KAu0e5gKf9VceDUm8vY7c4Q2bOHu3e1YsYW5eMIrMTsACT9hX1vA+BsHaiUa4R1uMT/4rC/lXQYbDJbXLbRUHZVCj8qtjbJcsolcx6I+W8G8CYokMx8kerQT/IJ+xFdLf/R/ae2Qzk3P2oCKT6gA/euypV8aUV0KZXE39j5i/wCjq8GHltaC/vO5J9TA/KqniPCLmEeLsrJ0YJKN6q5knvEadhX2OtOMwqXkKXFDI26n+o7H1GoridCEkd07pp+pbHzThHhq5ilL27tqJgybgYE9YYMNttI/Oriz4FuQAb6D18vOZ76ZQfy9q04zhl7ht4XLJLWzoCRP/wCO4BG/fSekGpNnHniHELGRrlu3ZteY4Un/ABCxlWI0KwqCSPm2EwOKdKHDW5pq6vjg/T37Fvw7wlYtEM2a6w1BciAepCiPzmr0kIp2VVBJ2VQNyewFeMViFtIz3GCooLMx2AFfIfGPi58aSiSlhTonW4Rs1z+y7D1MRe9MFkxRU6r3Z0XiPxImKhbU+UjFi50zkAiQN8glt9+wgTwNnHZbnmCZzFux1J27aGK6L9aTDDQgwjZB+00FQNv2hv0FbfDPglsWfOufhWCTlUfE8HUCfhEyJ19BWJaq032PTeilBYfBBw969i2K2LbO0Sx0EARqzHQDQdeg3rofDfhM4myt175AOwW2siP3m9PTrXTYPgRw1m+LAQPcEIg+FQBlAzN8Tak5m6ntTwRZy4XTYs0fywk/dT9hV9O3hDoVVLpyhJxfGP8AZqteDLK/5t8/zIB9glb/APpOxrJumRBHmEevygVfUq/RHsYXcVX8zKVPCuFGvlsfe7dPrtmipK8Cw4n8FNd5E/TWrGlScurN9WQRwbDj/Is//rT/AGrfawdtfht219kUf0Fb6VJy5N9Tz5Y7D7Co78OssQTatmJiUWNd9IjpUqlQRlrg1Jh0XZVHsoH9K2VmlAeSo7CvJsId1U/yitlKEZFYZQdCAQdwRII7EHcVmlCU8Hi1aVJCIiA6kKoWT3YjVj6ma90pUJJbIlycnllTx7g361kHmFAsyAuYmY2JMA6bwa8cP8L4azBFsOw+e5+I09wDyqf4QKuaVOFydeJLGnOwpSlDgUpSgFKUoBSlKEFV4jx4sWZYKwZspVtmGUkg+m3/ADUfOFxRw+JnDsFeAzKWzHXU2zPyxlEHUCJJIJr6L4k4YcRaWMha03mhH0RwqtntsQCRKyAe8V8mx2EQG7fRXVHuMltX3WYc8wOpHw69G6kTWOu2pfF+x6lrp8LZd8m/xb4pu46FMJbX/LUkgtHxseuswOnqda5ktOle7i6nsfWpvBMNnvKACxOiqNMxPKFnvqNaqlUc3udRgo7LY6vwbwR7+W5dtlrKsdVYK8xrAPxJMSQcwnTrH0/DWVtoqKIVQFA9AI+9V3h7GZ7Sp+r3cPlUQjIwUAaQHKiT6GDVtW+MFHZGCvUlKWGR8bg1vKUctlIhgrMkjsSpB+xrZYsqihUAVVACqBAAGwArZFeXcLqSB7mK6KM9D1SoV7i9hPivWge2dZ+0zUJ/FOGzZVdrjHQKlt2k9gYg/eh0oyfCLqlabbXGE+UV9GZQ31C5gPvXhzd/cB7an89J+1USuaS6lytar6EmlV5tXjqzkDeAAses7xT/AOmMZkk77mek9TFVu9guCxWc+rJjX1GhZQe0iftWsYxDsZnaAazw7hiCA2USYBn4p6j/AJ0qx/WMNb0Jz65YEAAfX1nY1S75vhFqs49WyPbQtEA6/f7VjEEWxLGPoSftvVmnGbKQLagxIP0317/1rm/E3GEguHIEw0QYUKRIOsHMVrPO7qPhl8LWn9J5/wDrVsMA2YTqCRodQNI9xVraZGUHedt9voa+bnBvikuZzktIXysSZ5wFMIIBIKEazoRoOukYfG2OS1fXLuMwE67xIOn1rnVKfzbl3hRXCPpdKUr2zwhSlKAUpSgFKUoBSlKAUrDNG+lQcTxMLogLn7Ae5NcynGPLOowlLhE+vHmiYBk9hqfyqHhcNdvnmJO3Iug1MbiDV9hMHasTnhT2A1JGokxqfSsdS9S2ijXCz+pnL+Jb5VVtA5Tc5iQeYIpGq9mJgA9NT0r5x434gjutmzItWpgaghzGYQddI69zX2Hi9i1cv27gOU2xcQzs6upBBJ0EEyNe9fKvGPC0zF7Y1ESQVVCNZckwCfh26e1YXca5rUboUlGGInFsk1vs2iCCJ9NelbbWGZyFRSSfWPtPWmYodZBG4P8AfrV8ZYK2mWlviWI28+/H/euadNObSvTYy8d7t0+91z/eq0X/AP3BFe1vncf1/KrfHl3K9CLDzXI1Z/qzf3NeVsg67H2g/c1GXEkbQO9eHvnXmNQ60+5KiiyW0Os/2+1d/wDowsWC1121uIFA/dDSS3TsBXyz9ajr9JqXwvjNzDMWRgQRzKS2Xv0O/rVcpSkmlyWQisn6Bv8AELQzQAfuNdN5EHrt6fSlxfiAQcoUzp1yzG289q+fW/FgvKAlu6zdlttcPr8JHQGtqfrd7/Dwtwbc10Lb17cxBj111qhW1w/lwXPw4/Ey5xXHHnlkL1YAzM/CW6jfpVTieMMZl2cDWGbT3ygVhvDONunnNhARBl3uMOsiFAnbr0qXa8CzHm4q4Y6W1W2PzzGr42FV/E0vz7FUrmjHqVx49l0G8bFumvc/81rWfEbKOYgDULBj1Ghn/h3ro7HgjCKOZXfqc1x9T/ChA/KrGx4fwqfDh7OnUorH7tJq5fp8Osvz3KnfwXCOGwXicvoMx/dUG4T/ACqI77Vf8Fxbm/auPhrrIDzA2soOkSQ0AkTP5V1aKF0AAHYCP6Vmu/IUfv7lcv1CXRHz3iOCx1q6ww+HBsMWuEHKSWcAONHkfCIA9d692fDeJvDO4yE7KzGQvSY/vrXf0q+FCnDhFLvKjRmlKVaZRSlKAUpSgFKVJS0BbLbkfauKlRQWWd06bm8IiXGyiTVVieMawg/mOn2HWpd1PMAzEiZ2MbGK4ri2IZbtxVMAGBG+3U9axO6lLjY2xtox53LvEYktozanozAT35ROn3qXgbtq2CSxOwmCxmZOUfaI2npXFYW8cw9evXXpNbjxF/KZ511MScuhAiJrHUk2aoxR9AfxBlAyALOgJMSd4gdN+/vVZjfFUKZYQJ6EksASfcQpG3b68FxHiVzI3MdCB1mGzSJ7aVUfrr3ZzHRxBUbQsFf6b71XCm57FnB2GM8T8yqGMGAXIBEQVOoPOJ6jTQ/SiPERecKVfmAQEEu45p0SCWHTSDqfarrwV4as4hGuXc7ZSRkzQpnvAzfnXe4PB27K5bSKg7KI+p7mvRh+nxj8TM1W7VN6cZZ814bgMWGXLhrmmacyBQ4LaSboAWASY7gab1Nv+FsTilY3LaW23tlrgzDUDI3lqeWBI7E9tB9EpV6taSecGZ302sJI+Y3f0eXxBD2tpYZnJBjYQnN+VbbH6O7pUE3bakgEqQ0j0NfSaVb4UOxX5qofOW/R1dgxetE9AQ4/PWKpeJ+FsXYkmyXA+a3Dj3yjn+4r7BSodKD5RKuprnc+KcM4TevE/gXSAQGORgATqJ+n9RX0rgfhW1YJYojzBXOgZlkaiT6yNK6GaUjShF5iKl1KSwtgNBA27dKUpVhmFKUoQKUpQClKxQGaUrFS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50" name="AutoShape 6" descr="data:image/jpeg;base64,/9j/4AAQSkZJRgABAQAAAQABAAD/2wCEAAkGBxQQEBQUEhQUFRUVGBcWFRQYFRcVFRcYGBgYFhgUFhQYHyggGBoxHBgXIjIhJisrLi4uGB8zODMsNygtLi0BCgoKDg0OGhAQGzElHyQsLCwvLDQ0LC80LCwsLCwsLCw0LywsNCwsLywsLCwsLCwsNCwsLCwsLCwsLCwsLCwsLP/AABEIALwBDAMBIgACEQEDEQH/xAAcAAEAAgMBAQEAAAAAAAAAAAAABAUBAwYCBwj/xABBEAACAQIEBAQEAggFBAEFAAABAhEAAwQSITEFIkFRBhNhcTJCgZEjoQcUUmJygrHBM0OS0fAWc6LxwhVTg5Ph/8QAGQEBAAMBAQAAAAAAAAAAAAAAAAEDBAIF/8QALxEAAgEDAwIEBQQDAQAAAAAAAAECAwQREiExQVETFCKRMkJSYfAFgaGxweHxcf/aAAwDAQACEQMRAD8A7qlKV7Z5ApSlAKUpQClKUIFKUoBSlKAUpSgFKUoBSlKAVmsVkCjBilQ8dxS1ZYIzMWaQgS27q5XQqrAQTOkbzpVNiPG1jIPJAZ2EpmYEMQYyEAiCSVABM6jaRNTrRRdGhNnS0r53d/SPcDw1gIJiFm4fYgsJP1HtVtwrxwlz41iBzQdVOYiCh6RBzT1jeASqxZLt5dNzrqVD4fxSziB+FcVupEww91OoqZVpS01sxSlKAUpShApSlAKUpQClKUApSs0BilKzQGKUrNAYpWaxQClZpQGKUrNAYpWaxQClKzQGbaZjH/8AIHUknYVzHijjCqoZSUUq3k3GuG0shc5OmVifh0GaQdGEa2/iW6bdlkDKpIGaSATmDZUUzptMgHUDQ7H5NxPGB0QozrnQXGBNtXeBnNy2xQ3BDqYlmzZmyssOKwVaut4jwj0KNLQsvk08VbE3nJVNbo5gjZ2KlRmRsrElTIMPJ+GoP6ziBobbktcfUIMjkrldBClTopkLoYkgkAiRgOMk5lDWkZwoN13ZSAikSXRZLkBddwZI3MR8VeuZ+ZbKgiCwcK7ruWZndbl0mR8WhjQaGq9+Cxm3haNiMQq27UNcPKmXQwYA+EFhMgwRMbyAB6xV421OR1zIxtkxEcpUoEkqRBO0TrIIJqLdxPlvuFZScxDlmkmSB1Y6ASSTAg961YpgxP4gYanRQCTIGuXuc2u+nYyIJRLs8YyOrpmQ6KJdujDa7uIByySIEDvPZeGfGuKuEK1n9YnYr+G/vmPIw+3vXzS5dJMwu/bQnoImK7Ph/G0CLlzswgZbawM3YTE69qtjUnFencjRGfxH2DDwyy5CHTlLIx16HK0Aj/1NYe5bG7/lXK8JsYy9BugWUjTMxe6fdIGX6mfSrq1wm2N5c93M/wDjt+VefOl+q1KnpqRjH/xP/BL8lBbpt/Y3PxG1MKzOeyoSfyrejSJgj0OhpbWBAAA7AQPsK9V7FCnUhHFSep98Jf0YKs6cn6I4/fIpSlXlIpSlAKUpQCs1is0Bis0pQkwaVmlCBSlKAUpSgFKUoBWKjYziFu0VDuqs05VJAZo1MAn89q5DGeLL7sfLQJazeWLkNcMyBmgLz+iICZ+aN651Yw5ZdToznwddjeIW7MZyZOyqrO5kxIRAWiesRXMcX8VXMqnD22+ZiDlHInKztrmUByPhG4idYNK2DS3ae7euXJe5+IbrRcOWR5aqCwzFSdcpKhoU6GufxGJtAvkwygOIUOSzwO3adNdTpA0JrFO5dTaPBuhbQp7vk6IcSZ7Khrj20Yv5d2/IB/D8oMiLeGVMpdRIyjMdGJJqgs8MsorvLeSFKG6NHuNB2K5lUSNGzAEKQQ+sSA5S4GS6MRmsiTctryMwlUtoZyuMpXNEcraQJql4phLq2bFy4827wNy0mdjGgVmyHQHYE9dPpTFb4yWSexta1h+UjNecoFy5nZi2reYvKwkABcpGwmNYHu7h7aiUHkMWU8zHy2A5gVDABhPcgAd5BrTeupadbmGtkqqQxeTzkAEjqACwAPWPWo9y6xUZUOYS2YSRoc2bJtptPYa1akVORrxUaFpMrIMKRGkMFBCqTrpJ3G+9QXeBvpExPcAE6Ad4A6CfWb/yhcto4FtWJuJeDnKmcqxBiYWVOkCMwA11FUmKSdp5pkt6QTzEyRAU6xudKgjJGL6QJiZ+sRX0z9EqSz6aIk/zM2hH8sj6nua+bsATI21j6QP+fWvtP6OeHrawiuNTdVWY/flHsZE9Y9q00Y9SurLEWdVWaxWa1GEVis1igFKzSgMUpSgM0rFZoBSlKAUpSgFKUoBSlKAUpSgFUnGvENvD6ExuM0FhI1KKoIzt03ABIkjWPXGuIaC2j5czi2zLGYTqyqx0Q5dSx+ESYmKpP1G3attfOVsotqjXQclpYLBERuZ3GZfiYcxk1juLpR9MeTbb22fVIrbOJeHuFR5+KYhAxDXUtqGJZ3bltpoOmkbfCaicTx/lPhrIdrVqQ36wQQ5VmlriqOYLJaB9YkVF43x25eF51Hk2nIhQALzqPhVm3VOpA3nYiSebx+FunyzcYEvbVgGeStuB5eafhERA7CKxqGp6p/n/AA2SnjZEqxxPycR5tkZiGhDcXMSfhBZOm/w9IA1irDwbh7lzH2nLDOrC9+JP4hi4XHfZGBPT8qreK27dsWjaYtcZEusSQQjuocKCBuCdZ7CpHG+IPfvXMQFNvP8AAAdQuVcuvqJn1mrGsrHdFWrDz2Ndy4164b2fMXdmYjRcytlRgpOiw8ASeoqPem5AM5VLBFzcqB2zEKToNSST1NSOGp+GA3LkbmgSQrSyKcus6uZPp6Ri7ayox2RiOYjTfflBIonh4RGG92XeBwAa2Vy5SwkSTGkq+8kDU6exGtUWNxbIcthnyIFDNESZmXA5Yno0jfesXuNG2rW7ZDhgBn5wRpEgaQ3rrp9a0LeVWFtHuPalWuT+GpOkwDI2AjMDttXVOLzliclwiwwWJulvNN8M7MFe2QIcdJUjKFGxfoCdd6jcVw7AMGYCEGabeQyX/wAO3AByyxObrttUnDYy6XuLhUCh1lo58idTnYBiB9zsJrcHZnUhmhQzK7DOWeDmOs75Su8AtO81D5ODmbibHLGmwkmA4GYnsWn/AJFfcvBiZcHbXWVGU9NYBOh6a9de+s18ixeFKOAVglSQQYhVykGO8KTr3mvs/h+3lw9vSOVeWZjlURPXatlDgprv0llSlKvMopWKUBmsUrNAYpSlQDNKUqQKUpQClKUApSlAKUpQCuf4zxwhms4cZ7g0uMIy2p/aaQMwGsdNNpke/EfHVsAoGhyJJALFV7gD5u06CQTXBIj4lHC2lKiXhmUyZBB5yE6g/NO+YwKz1qulYRroUc+qROwHExbYujrltStvIMwZmnNcN5xDxqZghmIIBgAU/EOL/HDNnIKox5ozEZ4EypMCX1Y7aDSl/OwAuuAFEKqQQB6OeUfRSD32qNbss0taUIs63nJVfYXG5j7L9q87ZPLN+HjBtbhl79WdlZoZwLhYC3lRQx5uYkAypI0OqzO1UGffWYgCdyQIH0AH2FdFwU2y/wCrC5duC9nUwpW0rMoi5k1Y6ogzGIEnaahYHw/dQlr6ZQMxFsmGcrqQB0XQ69dImRXUamM6jmVPO6PGOwS2VtsSCbttbyrMwtxQRmHuWHrr2NeMLigtm95gLFypsk6xcGhP8OUif4QOtV63GvXWLGerN0VRpMdFA2Ht1rIu+axYytu2Pso/+R/qasUe5W3j4TbgwyfCSGudj0BksZ03mJ9al46/btsCxF5vmUM6Kp6ahQGHoI+s15ONNpBnthfM5swRi4QHlgsQumkAQJgmTvC4letXGVk8zUc2fLJPcZfrR8kLZHiwpdmfyyyjVlBIAB2BbcD/AG6b1ts2/NuABVBY6KpKoO5kkmNyda0rmZSqZyg1YSSo1+Ijb/1W7CNbE+YpcQYUfM3QseijsNzFdpnLRa4RgiOgCkuwzXQZAVTsnSDsJ336aS0xbFlyA+WFJYByZEFRzbhS5XlGhgzNViOzhLbOqqCWOgABjVj1aAABO8QKn22AtrDQTyqsawB8RPf4vYA965kEiXw/h6viFAVScpCTJBYK5LGd9Sn+n7fWbFvKoUdAB9q4rwRgC15rjKPw1AB/eYmI+gOnqtdzW2jHEUZKz3wKUpVpSKUpQGKzSlAYpSlQDNKUqQKUpQClKxNAZpSsUBmqLjvGzbBWzlLAczk8q+gHzP6dPXatHiDjUIchi2PiuzCmflB3b+FRrsWXUHn8a/neWiD8Ip59wGScmWFAtxLk6DUQZGm0Yq11p2j7m6ja9Z+xV8UR0C+dcnORcukaNr0DmYgRHWSda0pibr28tm15VkknM7ZFYkyXJMs/XRQayb9+3cZkt4jzLkNJBLKp5lC5RCiG6bTqah27Vy85DFnfrbttnuH/ALt8krb/API9IFY5PPJtSPRZM2VVbEXegKnIP4bQ1Pu5j92vF22brE3nzsogojKESNMr3z+HbE6ZVzHXYVarwyFy3WUL1sWpVD/3X+O721MVCxnEbVsqFUZgIQBQXA3hUUcn0AnrNV6ux013NbWoQpoEO6KGt2zv8Unzb38xVO1aLpYtnzHMDIbqP4ei7DbXT4jUa9xJnkgARuSQY9GMhE9pJ9K0XJiWJPYa6nsBozH2CiO9dKL6nLkiVxDisFjyyWzsqKFUnqW6EenrtUWzinePw7aIpzDQ5Qe4Eid9zMdKjXroRgW0YAZVVirLoJBygD7MPrUa7fe8Y6CTE6ADdmPX3PU6b1YobbFbnubMfxBnYw066kgGT6TNSbPDmSbt8KdJVXfLnO+UAavA+UenqKj2uHXAi3TCJuGYga7iBuTpMCa2YLDXMVc3JPVmJMCepPTfSrEkjjLbPeJvMU5nADtm8lWOu3MwEx00Yz2EV6tQq6oczRl1iF/aj+kwI116SHwtjNlR3LA7gZncnQJbtgd/mJHbrpHayH1QZFOgztJeNWdjttqY0H2kpENG5roKgMAqqpYRM3Cx+LN22j0XrNT8MH3fVpVQvWRtbUDYAgz66blqgZMxD3GPOxytEAhN2CnU9FVRHXaK7rwDwNnK4i78KgC0D1O+b2Gh9/qK7pw1M5k1FZZ13h3AeRh1U/Eed/4m6fQAD6VZ0pW88+Ty8ilKVJApSlAKUpQGKUrNAKUpQClKUApSvF66qKWYhVUSWJAAHck7UB6Jiuc4pxnzbww9gj4c954BCrAIUBtCxkQD3kgiveK4q15gLScgglrimHG4y2tCR6t2JVHgEU3G+K27HLcclzqbVsDzGn5mA0WTMs0E7rG1edcXLb0QPSt7ZR9U+SDxzLiFCXJzJqUS5n3mC5jQROpMnU6kmoS2f1LDvcJIu3FAtqGY5VJAV7h+YwJVduXWdhFN65d5mTJZB1RdQzalbZPxXGMEknQAE7wDp4piAbl1LhJAVFBESCArpcUExBkmJ+G4fSskYvg1t9TSeKulpFzjyoZSjqrpnBLGUuAjVWB9SD2rXdv37wAe6bVroFHl5ydlS1bAzH2HtNZw9tgZBcHQE/BqTyyuaOumYieivtW5bXzMYnQsZltiU+VmO/Jyf9pq6bWSvc0XrrOuUs4ReUgvqT2utORW6Qc79lFRhh1APyiYaQR9GUkMx1H+IyA9ENWeEwjXAWUhRbEFidRAU5ERII7ZR5Y1Eoai4PBvcEQyXFYhRE8mVTysqxb1mQoXpoZrnXgnBCvYhLUE6EfCW1cbfBbgZPeE9mqsxPEmY8sqD83zkerdBPQQK0ZR5pziBPMANfb69/Wt+LxOZgVEBfh0Gn0q1R7lbkeRg7hcKVbMxAEjq239/se1WWC4SJYXDLLM2VPMwXuflE9/XYxW2y17yhdW4MwOcjckRAGnp8um871qAzLnY3HLH8QBSoIA0tk/badjtvXerBwkMUlu4ys90KIkpLXCimIVTqMx6jQD6VLsK1xcseTYSA51DNpmGY/MdQYj5q2PbYLy21F1srFSmYKg0XMWMAyJ1nY9tMPw17vPeuG7l+RSN5mAdF27f2E8asneCG3EhalMLOpALwM7mI33neAsfEd5rzibao3OC1wqJEknOdy7dSJEKunqY1neUtmUVCjHbLF29PRhzRbQH5tzGkVc+F+ANeIKoEUknP8AGy9C7Xz11MKgEmddCa7hFyexEnhZZ78OcJfFPam0qJlBZyssyrEDX4bYIELu2+oLV9RsWQiqqiAoAA9BWvA4NbKBUGnU9Se59akVvp01BGCrU1v7ClKVYVClKUIMVmlKAxWaUqQKxWaUApSlAKVgmuZ8QeKltclo5n6lYJHtPKPdp6EK4NcymorLO4U5TeEXmNx4tkKAXuHUW13jbMx2RZ6n2EnSue4pxC3bObF3AzrqthBKp7Kfm/feD2ybVy1/jF95VDkDGWVCczH9q5ePMxjTcAjSIgVQ4vGW00+Nuw+EfXqa82rXlUemPB6VKjGlvyy+4v4suXA3lxYt9XGtxpJMBuhJ101BnU1WcFwhf8a4MlqSV/busT1PSddTvBiYJES3eW8IuKAqQxk/YDbf+lScVxlWVVylcpJQhsvxKqwVKtI5RBEES3fSnThYwW6s7llxHEBzaW2EJTzJt5lVtcpXKrESvxdzOYn4prV5BQh71xeUQqwvL1Ci7AYDeIIAPeqWzxNkBCLlB3KmCeskkEn79TpUe5bD6k69c5dtPQiY+wpjoQ5Fji+OW1OS0pY82pgDXfcQJ6rDKdCCDUO1xa6rkkKcwykEELlmYz5i2XpGbYkCJrwcIkcmWT0kFvcL/vWbnEFK+XcQn+GPzmp0rsc6mT7fFVW15RtWCjMzZVZ7dsFlAlkklojTmHtUdOMYi3yp5ZDSvKANNNgNAIUD2311qOvB0fmVyB2MHX6H3o3A8swxJ0I1CeupM/0qMRJzI9W8C9zM9xltmISYBZvX06aCtOFww5luLLEHUlVQCCSc2wOhM+lbv1VSMzqM0anM1xvfOCP61HvYJCZyOZjplEDtJ2+v1FdJkHrB4FVC585zHQAMR7lRr+XvFWgwuUggmB8p2++uX6RUOzw8s2ZVOgAZLZznXZmUSv3aum4H4VV/8NCOpbVfqWO6+gaDuKnS5cHcZqK3WxRXrd4tmZ1gn4IcoB0JUHmPoZFSH4ZcxJUBnuMOkcpmCOS2AFHUlS/TUTXVce8Ofq9jzc4LBlBWCFgiOU7zOuvT8+Zw2NdroS2xDyFEFhqd5I6aCu3DQ1qCUZx1QZ1vCPChtkNecW0MAWlAzsZ6kSAdemZtd1Iq+wPGcKi+WhyZNCmVuU7QSAQTp3k1zC3zb0duUbuQX331M/b71cWON4MWspsMWDa3C6gyZkldlMSI7GpV0ov0rY5laal6n7FsOO2Ds5PsrHtvppuK2LxRDsGP8u/t3qBg+PYZNBYzaf8A3Rv0UkafbvU5fFdpSQuHRTAhWBJ9ZJ29tfrR3rI8jBdH/B7fHgEwGMb+n+/0rH68eifnG+2hGlav+tvLE5EkjTIDpJ2OY6H6VFHjYwWYAj9nKg1GsREmuHeT6HasYdv5LZHcifKb17D3NAbh/wAsx3gka+oqlHjtk1BPMdu8gahQMoPpNZPjZhGW6e3ynsSIGpPvG9R5mq+P6J8lBfL/ACWt67dU/wCH6/NttppXk3rn7I+oP+9VDeLczSbz7HlJ02mIEf2+tecb4jZtnEzoY9ttABt+fpUO4rfiJ8pT+kuy139mPdWrAa9MZQPdSP8A5VS4TxTGguKD1UlSJ1IygHQ+pP0qdY8VOGkspAMA5QCNNyQdftUePX+/sPLUvpRKL3uwneMjbf6q9Rf/AGV/0OP7mvH/AFYZE+WRuZzTPr1j7V7seLXjQrHpmj2+ExU+Yrd37Dy9L6US6wazWnFuVtuVEsFYgeoGn/Nq9dvCyeLGOppHLce4u5zW3tXbYIBSI3DA/iQdQROgJ6e45s21GoUA/n/sK2i5fvsAWe7cfVbSsxQD9qCYA/e0HXuW6zhHhdUhsRFx98g1tL6Ef5h9+X0O9eY4TrSz0PVcoUo9jnuE8AuYhdFC2zu7TlI6hRvc+mncitPirw6tlEs4e0igjNexd0KoGpy20aCQdCSqAsRA1BNd7xfiAw9o3G1I0VZjM3RZ6D+gB06V8145xNr7l7hnSAB8Kjso6ep3PXYVeowoLjLKYVJ1XnhFLicLbUxbknrcYRJ7pbk5B2kk69NhH8tV9TVlg+F38T/g2ncH5ohP9bQv51f4H9HVxtb91EH7KAu0e5gKf9VceDUm8vY7c4Q2bOHu3e1YsYW5eMIrMTsACT9hX1vA+BsHaiUa4R1uMT/4rC/lXQYbDJbXLbRUHZVCj8qtjbJcsolcx6I+W8G8CYokMx8kerQT/IJ+xFdLf/R/ae2Qzk3P2oCKT6gA/euypV8aUV0KZXE39j5i/wCjq8GHltaC/vO5J9TA/KqniPCLmEeLsrJ0YJKN6q5knvEadhX2OtOMwqXkKXFDI26n+o7H1GoridCEkd07pp+pbHzThHhq5ilL27tqJgybgYE9YYMNttI/Oriz4FuQAb6D18vOZ76ZQfy9q04zhl7ht4XLJLWzoCRP/wCO4BG/fSekGpNnHniHELGRrlu3ZteY4Un/ABCxlWI0KwqCSPm2EwOKdKHDW5pq6vjg/T37Fvw7wlYtEM2a6w1BciAepCiPzmr0kIp2VVBJ2VQNyewFeMViFtIz3GCooLMx2AFfIfGPi58aSiSlhTonW4Rs1z+y7D1MRe9MFkxRU6r3Z0XiPxImKhbU+UjFi50zkAiQN8glt9+wgTwNnHZbnmCZzFux1J27aGK6L9aTDDQgwjZB+00FQNv2hv0FbfDPglsWfOufhWCTlUfE8HUCfhEyJ19BWJaq032PTeilBYfBBw969i2K2LbO0Sx0EARqzHQDQdeg3rofDfhM4myt175AOwW2siP3m9PTrXTYPgRw1m+LAQPcEIg+FQBlAzN8Tak5m6ntTwRZy4XTYs0fywk/dT9hV9O3hDoVVLpyhJxfGP8AZqteDLK/5t8/zIB9glb/APpOxrJumRBHmEevygVfUq/RHsYXcVX8zKVPCuFGvlsfe7dPrtmipK8Cw4n8FNd5E/TWrGlScurN9WQRwbDj/Is//rT/AGrfawdtfht219kUf0Fb6VJy5N9Tz5Y7D7Co78OssQTatmJiUWNd9IjpUqlQRlrg1Jh0XZVHsoH9K2VmlAeSo7CvJsId1U/yitlKEZFYZQdCAQdwRII7EHcVmlCU8Hi1aVJCIiA6kKoWT3YjVj6ma90pUJJbIlycnllTx7g361kHmFAsyAuYmY2JMA6bwa8cP8L4azBFsOw+e5+I09wDyqf4QKuaVOFydeJLGnOwpSlDgUpSgFKUoBSlKEFV4jx4sWZYKwZspVtmGUkg+m3/ADUfOFxRw+JnDsFeAzKWzHXU2zPyxlEHUCJJIJr6L4k4YcRaWMha03mhH0RwqtntsQCRKyAe8V8mx2EQG7fRXVHuMltX3WYc8wOpHw69G6kTWOu2pfF+x6lrp8LZd8m/xb4pu46FMJbX/LUkgtHxseuswOnqda5ktOle7i6nsfWpvBMNnvKACxOiqNMxPKFnvqNaqlUc3udRgo7LY6vwbwR7+W5dtlrKsdVYK8xrAPxJMSQcwnTrH0/DWVtoqKIVQFA9AI+9V3h7GZ7Sp+r3cPlUQjIwUAaQHKiT6GDVtW+MFHZGCvUlKWGR8bg1vKUctlIhgrMkjsSpB+xrZYsqihUAVVACqBAAGwArZFeXcLqSB7mK6KM9D1SoV7i9hPivWge2dZ+0zUJ/FOGzZVdrjHQKlt2k9gYg/eh0oyfCLqlabbXGE+UV9GZQ31C5gPvXhzd/cB7an89J+1USuaS6lytar6EmlV5tXjqzkDeAAses7xT/AOmMZkk77mek9TFVu9guCxWc+rJjX1GhZQe0iftWsYxDsZnaAazw7hiCA2USYBn4p6j/AJ0qx/WMNb0Jz65YEAAfX1nY1S75vhFqs49WyPbQtEA6/f7VjEEWxLGPoSftvVmnGbKQLagxIP0317/1rm/E3GEguHIEw0QYUKRIOsHMVrPO7qPhl8LWn9J5/wDrVsMA2YTqCRodQNI9xVraZGUHedt9voa+bnBvikuZzktIXysSZ5wFMIIBIKEazoRoOukYfG2OS1fXLuMwE67xIOn1rnVKfzbl3hRXCPpdKUr2zwhSlKAUpSgFKUoBSlKAUrDNG+lQcTxMLogLn7Ae5NcynGPLOowlLhE+vHmiYBk9hqfyqHhcNdvnmJO3Iug1MbiDV9hMHasTnhT2A1JGokxqfSsdS9S2ijXCz+pnL+Jb5VVtA5Tc5iQeYIpGq9mJgA9NT0r5x434gjutmzItWpgaghzGYQddI69zX2Hi9i1cv27gOU2xcQzs6upBBJ0EEyNe9fKvGPC0zF7Y1ESQVVCNZckwCfh26e1YXca5rUboUlGGInFsk1vs2iCCJ9NelbbWGZyFRSSfWPtPWmYodZBG4P8AfrV8ZYK2mWlviWI28+/H/euadNObSvTYy8d7t0+91z/eq0X/AP3BFe1vncf1/KrfHl3K9CLDzXI1Z/qzf3NeVsg67H2g/c1GXEkbQO9eHvnXmNQ60+5KiiyW0Os/2+1d/wDowsWC1121uIFA/dDSS3TsBXyz9ajr9JqXwvjNzDMWRgQRzKS2Xv0O/rVcpSkmlyWQisn6Bv8AELQzQAfuNdN5EHrt6fSlxfiAQcoUzp1yzG289q+fW/FgvKAlu6zdlttcPr8JHQGtqfrd7/Dwtwbc10Lb17cxBj111qhW1w/lwXPw4/Ey5xXHHnlkL1YAzM/CW6jfpVTieMMZl2cDWGbT3ygVhvDONunnNhARBl3uMOsiFAnbr0qXa8CzHm4q4Y6W1W2PzzGr42FV/E0vz7FUrmjHqVx49l0G8bFumvc/81rWfEbKOYgDULBj1Ghn/h3ro7HgjCKOZXfqc1x9T/ChA/KrGx4fwqfDh7OnUorH7tJq5fp8Osvz3KnfwXCOGwXicvoMx/dUG4T/ACqI77Vf8Fxbm/auPhrrIDzA2soOkSQ0AkTP5V1aKF0AAHYCP6Vmu/IUfv7lcv1CXRHz3iOCx1q6ww+HBsMWuEHKSWcAONHkfCIA9d692fDeJvDO4yE7KzGQvSY/vrXf0q+FCnDhFLvKjRmlKVaZRSlKAUpSgFKVJS0BbLbkfauKlRQWWd06bm8IiXGyiTVVieMawg/mOn2HWpd1PMAzEiZ2MbGK4ri2IZbtxVMAGBG+3U9axO6lLjY2xtox53LvEYktozanozAT35ROn3qXgbtq2CSxOwmCxmZOUfaI2npXFYW8cw9evXXpNbjxF/KZ511MScuhAiJrHUk2aoxR9AfxBlAyALOgJMSd4gdN+/vVZjfFUKZYQJ6EksASfcQpG3b68FxHiVzI3MdCB1mGzSJ7aVUfrr3ZzHRxBUbQsFf6b71XCm57FnB2GM8T8yqGMGAXIBEQVOoPOJ6jTQ/SiPERecKVfmAQEEu45p0SCWHTSDqfarrwV4as4hGuXc7ZSRkzQpnvAzfnXe4PB27K5bSKg7KI+p7mvRh+nxj8TM1W7VN6cZZ814bgMWGXLhrmmacyBQ4LaSboAWASY7gab1Nv+FsTilY3LaW23tlrgzDUDI3lqeWBI7E9tB9EpV6taSecGZ302sJI+Y3f0eXxBD2tpYZnJBjYQnN+VbbH6O7pUE3bakgEqQ0j0NfSaVb4UOxX5qofOW/R1dgxetE9AQ4/PWKpeJ+FsXYkmyXA+a3Dj3yjn+4r7BSodKD5RKuprnc+KcM4TevE/gXSAQGORgATqJ+n9RX0rgfhW1YJYojzBXOgZlkaiT6yNK6GaUjShF5iKl1KSwtgNBA27dKUpVhmFKUoQKUpQClKxQGaUrFS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2" name="Picture 8" descr="http://www.birdwatchersdigest.com/site/images/bird_id/european-star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33782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B050"/>
                </a:solidFill>
              </a:rPr>
              <a:t>Csuszka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www.kepek.polgarinfo.hu/images/cspb/csus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52964"/>
            <a:ext cx="4191000" cy="3214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Bubos</a:t>
            </a:r>
            <a:r>
              <a:rPr lang="sk-SK" dirty="0" smtClean="0"/>
              <a:t> </a:t>
            </a:r>
            <a:r>
              <a:rPr lang="sk-SK" dirty="0" err="1" smtClean="0"/>
              <a:t>cinege</a:t>
            </a:r>
            <a:endParaRPr lang="sk-SK" dirty="0"/>
          </a:p>
        </p:txBody>
      </p:sp>
      <p:pic>
        <p:nvPicPr>
          <p:cNvPr id="3074" name="Picture 2" descr="http://upload.wikimedia.org/wikipedia/commons/thumb/0/05/Lophophanes_cristatus_Luc_Viatour_4.jpg/250px-Lophophanes_cristatus_Luc_Viatou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4">
                    <a:lumMod val="50000"/>
                  </a:schemeClr>
                </a:solidFill>
              </a:rPr>
              <a:t>Meggyvago</a:t>
            </a:r>
            <a:endParaRPr lang="sk-SK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http://m.blog.hu/mi/mitisirahogyishivjak/image/meggyv%C3%A1g%C3%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83870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Citromsarmany</a:t>
            </a:r>
            <a:endParaRPr lang="sk-SK" dirty="0"/>
          </a:p>
        </p:txBody>
      </p:sp>
      <p:pic>
        <p:nvPicPr>
          <p:cNvPr id="5122" name="Picture 2" descr="http://upload.wikimedia.org/wikipedia/commons/thumb/e/e8/Emberiza_citrinella_1_(Martin_Mecnarowski).jpg/220px-Emberiza_citrinella_1_(Martin_Mecnarowski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5486400" cy="366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5257800"/>
          </a:xfrm>
        </p:spPr>
        <p:txBody>
          <a:bodyPr/>
          <a:lstStyle/>
          <a:p>
            <a:r>
              <a:rPr lang="sk-SK" dirty="0" err="1" smtClean="0"/>
              <a:t>Koszonom</a:t>
            </a:r>
            <a:r>
              <a:rPr lang="sk-SK" dirty="0" smtClean="0"/>
              <a:t> a </a:t>
            </a:r>
            <a:r>
              <a:rPr lang="sk-SK" dirty="0" err="1" smtClean="0"/>
              <a:t>figyelmet</a:t>
            </a:r>
            <a:r>
              <a:rPr lang="sk-SK" dirty="0" smtClean="0"/>
              <a:t>!</a:t>
            </a:r>
            <a:br>
              <a:rPr lang="sk-SK" dirty="0" smtClean="0"/>
            </a:br>
            <a:r>
              <a:rPr lang="sk-SK" dirty="0" err="1" smtClean="0"/>
              <a:t>Keszitette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Erdelyi</a:t>
            </a:r>
            <a:r>
              <a:rPr lang="sk-SK" dirty="0" smtClean="0"/>
              <a:t> Alexandra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B0F0"/>
                </a:solidFill>
              </a:rPr>
              <a:t>Hazi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rozsdafarku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54274" name="Picture 2" descr="http://www.haziallat.hu/disztyukok/a-hazi-rozsdafarku-madar-phoenicurus-ochrurus-hangja/4401/fiatal-rozsdafarku-madar_width/fiatal-rozsdafarku-ma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Mezei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pacsirta</a:t>
            </a:r>
            <a:endParaRPr lang="sk-SK" dirty="0">
              <a:solidFill>
                <a:srgbClr val="FFC000"/>
              </a:solidFill>
            </a:endParaRPr>
          </a:p>
        </p:txBody>
      </p:sp>
      <p:pic>
        <p:nvPicPr>
          <p:cNvPr id="53250" name="Picture 2" descr="http://www.nationalpark-neusiedlersee-seewinkel.at/tl_files/images/Tiere%20und%20Pflanzen/Vogelzug/feldler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3505200" cy="226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Kakas</a:t>
            </a:r>
            <a:endParaRPr lang="sk-SK" dirty="0">
              <a:solidFill>
                <a:srgbClr val="FFC000"/>
              </a:solidFill>
            </a:endParaRPr>
          </a:p>
        </p:txBody>
      </p:sp>
      <p:pic>
        <p:nvPicPr>
          <p:cNvPr id="52226" name="Picture 2" descr="http://www.vadallatok.hu/hatterkepek/farm/kaka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4673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C000"/>
                </a:solidFill>
              </a:rPr>
              <a:t>Kendermagos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err="1" smtClean="0">
                <a:solidFill>
                  <a:srgbClr val="FFC000"/>
                </a:solidFill>
              </a:rPr>
              <a:t>tyuk</a:t>
            </a:r>
            <a:endParaRPr lang="sk-SK" dirty="0">
              <a:solidFill>
                <a:srgbClr val="FFC000"/>
              </a:solidFill>
            </a:endParaRPr>
          </a:p>
        </p:txBody>
      </p:sp>
      <p:pic>
        <p:nvPicPr>
          <p:cNvPr id="51202" name="Picture 2" descr="http://upload.wikimedia.org/wikipedia/commons/thumb/9/91/Beautiful_Roo_by_sejr.jpg/200px-Beautiful_Roo_by_se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3657600" cy="493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81</Words>
  <Application>Microsoft Office PowerPoint</Application>
  <PresentationFormat>Prezentácia na obrazovke (4:3)</PresentationFormat>
  <Paragraphs>57</Paragraphs>
  <Slides>57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57</vt:i4>
      </vt:variant>
    </vt:vector>
  </HeadingPairs>
  <TitlesOfParts>
    <vt:vector size="58" baseType="lpstr">
      <vt:lpstr>Motív Office</vt:lpstr>
      <vt:lpstr>Madarak</vt:lpstr>
      <vt:lpstr>Enekes rigo</vt:lpstr>
      <vt:lpstr>Szencinege</vt:lpstr>
      <vt:lpstr>Fusti fecske</vt:lpstr>
      <vt:lpstr>Barazdabillegeto</vt:lpstr>
      <vt:lpstr>Hazi rozsdafarku</vt:lpstr>
      <vt:lpstr>Mezei pacsirta</vt:lpstr>
      <vt:lpstr>Kakas</vt:lpstr>
      <vt:lpstr>Kendermagos tyuk</vt:lpstr>
      <vt:lpstr>Vetesi varju</vt:lpstr>
      <vt:lpstr>Pava</vt:lpstr>
      <vt:lpstr>Kanari</vt:lpstr>
      <vt:lpstr>Szalakota</vt:lpstr>
      <vt:lpstr>Kakukk</vt:lpstr>
      <vt:lpstr>Nadi poszata</vt:lpstr>
      <vt:lpstr>Erdei pinty</vt:lpstr>
      <vt:lpstr>Sargarigo</vt:lpstr>
      <vt:lpstr>Fulemule</vt:lpstr>
      <vt:lpstr>Bagoly</vt:lpstr>
      <vt:lpstr>Szirti sas</vt:lpstr>
      <vt:lpstr>Dankasiraly</vt:lpstr>
      <vt:lpstr>Hazi galamb</vt:lpstr>
      <vt:lpstr>Heja</vt:lpstr>
      <vt:lpstr>Csoka</vt:lpstr>
      <vt:lpstr>Furj</vt:lpstr>
      <vt:lpstr>Mezei vereb</vt:lpstr>
      <vt:lpstr>Nagy tarkaharkaly</vt:lpstr>
      <vt:lpstr>Fekete harkaly</vt:lpstr>
      <vt:lpstr>Feketerigo</vt:lpstr>
      <vt:lpstr>Bubos banka</vt:lpstr>
      <vt:lpstr>Hattyu</vt:lpstr>
      <vt:lpstr>Bibic</vt:lpstr>
      <vt:lpstr>Nadi sarmany</vt:lpstr>
      <vt:lpstr>Golya</vt:lpstr>
      <vt:lpstr>Fenyorigo</vt:lpstr>
      <vt:lpstr>Tengelic</vt:lpstr>
      <vt:lpstr>Kekbegy</vt:lpstr>
      <vt:lpstr>Parti fecske</vt:lpstr>
      <vt:lpstr>Molnar fecske</vt:lpstr>
      <vt:lpstr>Daru</vt:lpstr>
      <vt:lpstr>Sarga billegeto</vt:lpstr>
      <vt:lpstr>Sargafeju kiralyka</vt:lpstr>
      <vt:lpstr>Vorosbegy</vt:lpstr>
      <vt:lpstr>Okorszem</vt:lpstr>
      <vt:lpstr>Jegmadar</vt:lpstr>
      <vt:lpstr>Szajko</vt:lpstr>
      <vt:lpstr>Hollo</vt:lpstr>
      <vt:lpstr>Kekcinege</vt:lpstr>
      <vt:lpstr>Suvolto</vt:lpstr>
      <vt:lpstr>Zoldike</vt:lpstr>
      <vt:lpstr>Oszapo</vt:lpstr>
      <vt:lpstr>Seregely</vt:lpstr>
      <vt:lpstr>Csuszka</vt:lpstr>
      <vt:lpstr>Bubos cinege</vt:lpstr>
      <vt:lpstr>Meggyvago</vt:lpstr>
      <vt:lpstr>Citromsarmany</vt:lpstr>
      <vt:lpstr>Koszonom a figyelmet! Keszitette Erdelyi Alexandra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Madarak</dc:title>
  <dc:creator>erdelyi</dc:creator>
  <cp:lastModifiedBy>erdelyi</cp:lastModifiedBy>
  <cp:revision>11</cp:revision>
  <dcterms:created xsi:type="dcterms:W3CDTF">2014-06-30T12:06:33Z</dcterms:created>
  <dcterms:modified xsi:type="dcterms:W3CDTF">2014-06-30T17:11:55Z</dcterms:modified>
</cp:coreProperties>
</file>