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74" autoAdjust="0"/>
    <p:restoredTop sz="94660"/>
  </p:normalViewPr>
  <p:slideViewPr>
    <p:cSldViewPr>
      <p:cViewPr varScale="1">
        <p:scale>
          <a:sx n="88" d="100"/>
          <a:sy n="8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04FA-70E2-49A5-9ACF-FB1307EB74B7}" type="datetimeFigureOut">
              <a:rPr lang="sk-SK" smtClean="0"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A1C1-122B-4FBB-8734-F5AED065F2C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Krokodilok</a:t>
            </a:r>
            <a:endParaRPr lang="sk-SK" dirty="0"/>
          </a:p>
        </p:txBody>
      </p:sp>
    </p:spTree>
  </p:cSld>
  <p:clrMapOvr>
    <a:masterClrMapping/>
  </p:clrMapOvr>
  <p:transition spd="slow" advClick="0" advTm="1000">
    <p:dissolve/>
    <p:sndAc>
      <p:stSnd>
        <p:snd r:embed="rId2" name="suctio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Mocsári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1026" name="Picture 2" descr="Marsh crocodile - Basking in the s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571612"/>
            <a:ext cx="6143668" cy="460775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diamond/>
    <p:sndAc>
      <p:stSnd>
        <p:snd r:embed="rId2" name="suctio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Bordás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28674" name="Picture 2" descr="SaltwaterCrocodile('Maximo'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428736"/>
            <a:ext cx="5857916" cy="439343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split dir="in"/>
    <p:sndAc>
      <p:stSnd>
        <p:snd r:embed="rId2" name="explod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Rombusz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27650" name="Picture 2" descr="Cuban Crocod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714488"/>
            <a:ext cx="5643602" cy="423270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wipe dir="u"/>
    <p:sndAc>
      <p:stSnd>
        <p:snd r:embed="rId2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Sziámi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26626" name="Picture 2" descr="3.06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928802"/>
            <a:ext cx="6072230" cy="40637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pull dir="ru"/>
    <p:sndAc>
      <p:stSnd>
        <p:snd r:embed="rId2" name="typ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Köszönöm</a:t>
            </a:r>
            <a:r>
              <a:rPr lang="sk-SK" dirty="0" smtClean="0"/>
              <a:t> a </a:t>
            </a:r>
            <a:r>
              <a:rPr lang="sk-SK" dirty="0" err="1" smtClean="0"/>
              <a:t>figyelmet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dirty="0" err="1" smtClean="0"/>
              <a:t>Készítette</a:t>
            </a:r>
            <a:r>
              <a:rPr lang="sk-SK" dirty="0"/>
              <a:t>:</a:t>
            </a:r>
            <a:r>
              <a:rPr lang="sk-SK" dirty="0" smtClean="0"/>
              <a:t> </a:t>
            </a:r>
            <a:r>
              <a:rPr lang="sk-SK" dirty="0" err="1" smtClean="0"/>
              <a:t>Hók</a:t>
            </a:r>
            <a:r>
              <a:rPr lang="sk-SK" dirty="0" smtClean="0"/>
              <a:t> </a:t>
            </a:r>
            <a:r>
              <a:rPr lang="sk-SK" dirty="0" err="1" smtClean="0"/>
              <a:t>Kristóf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4. </a:t>
            </a:r>
            <a:r>
              <a:rPr lang="sk-SK" dirty="0" err="1" smtClean="0"/>
              <a:t>évfolyam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Elérhet</a:t>
            </a:r>
            <a:r>
              <a:rPr lang="hu-HU" dirty="0" smtClean="0"/>
              <a:t>ő számok: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tel.: +421911322836</a:t>
            </a:r>
            <a:br>
              <a:rPr lang="hu-HU" dirty="0" smtClean="0"/>
            </a:br>
            <a:r>
              <a:rPr lang="hu-HU" dirty="0" smtClean="0"/>
              <a:t>E-mail.: hok.kristof99@</a:t>
            </a:r>
            <a:r>
              <a:rPr lang="hu-HU" dirty="0" err="1" smtClean="0"/>
              <a:t>post.sk</a:t>
            </a:r>
            <a:endParaRPr lang="sk-SK" dirty="0"/>
          </a:p>
        </p:txBody>
      </p:sp>
    </p:spTree>
  </p:cSld>
  <p:clrMapOvr>
    <a:masterClrMapping/>
  </p:clrMapOvr>
  <p:transition spd="slow" advClick="0" advTm="30000"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Hegyesorrú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9218" name="Picture 2" descr="Crocodylus acutus mexico 02-edi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357298"/>
            <a:ext cx="6500858" cy="487564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pull/>
    <p:sndAc>
      <p:stSnd>
        <p:snd r:embed="rId2" name="drumroll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Páncélos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8194" name="Picture 2" descr="Crocodylus cataphractus faux-gavial d'Afrique2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357298"/>
            <a:ext cx="6357982" cy="476848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wedge/>
    <p:sndAc>
      <p:stSnd>
        <p:snd r:embed="rId2" name="wind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Orinocói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7170" name="Picture 2" descr="Croc in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643050"/>
            <a:ext cx="6858048" cy="45632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strips/>
    <p:sndAc>
      <p:stSnd>
        <p:snd r:embed="rId2" name="push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Johnson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6146" name="Picture 2" descr="Australia Cairns 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357298"/>
            <a:ext cx="6286544" cy="471491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newsflash/>
    <p:sndAc>
      <p:stSnd>
        <p:snd r:embed="rId2" name="drumroll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Mindoro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5122" name="Picture 2" descr="Cr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714488"/>
            <a:ext cx="6715172" cy="44681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plus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Púpos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4098" name="Picture 2" descr="Morelets.crocodile.ar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428736"/>
            <a:ext cx="6500858" cy="470062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wheel spokes="8"/>
    <p:sndAc>
      <p:stSnd>
        <p:snd r:embed="rId2" name="voltag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Nílusi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3074" name="Picture 2" descr="NileCrocod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500174"/>
            <a:ext cx="5929354" cy="465226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blinds dir="vert"/>
    <p:sndAc>
      <p:stSnd>
        <p:snd r:embed="rId2" name="whoosh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Új-guineai</a:t>
            </a:r>
            <a:r>
              <a:rPr lang="sk-SK" dirty="0" smtClean="0"/>
              <a:t> </a:t>
            </a:r>
            <a:r>
              <a:rPr lang="sk-SK" dirty="0" err="1" smtClean="0"/>
              <a:t>krokodil</a:t>
            </a:r>
            <a:endParaRPr lang="sk-SK" dirty="0"/>
          </a:p>
        </p:txBody>
      </p:sp>
      <p:pic>
        <p:nvPicPr>
          <p:cNvPr id="2050" name="Picture 2" descr="Neuguinea-krokodil-02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571612"/>
            <a:ext cx="6572296" cy="437310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randomBar/>
    <p:sndAc>
      <p:stSnd>
        <p:snd r:embed="rId2" name="hammer.wav"/>
      </p:stSnd>
    </p:sndAc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Prezentácia na obrazovke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Krokodilok</vt:lpstr>
      <vt:lpstr>Hegyesorrú krokodil</vt:lpstr>
      <vt:lpstr>Páncélos krokodil</vt:lpstr>
      <vt:lpstr>Orinocói krokodil</vt:lpstr>
      <vt:lpstr>Johnson krokodil</vt:lpstr>
      <vt:lpstr>Mindoro krokodil</vt:lpstr>
      <vt:lpstr>Púpos krokodil</vt:lpstr>
      <vt:lpstr>Nílusi krokodil</vt:lpstr>
      <vt:lpstr>Új-guineai krokodil</vt:lpstr>
      <vt:lpstr>Mocsári krokodil</vt:lpstr>
      <vt:lpstr>Bordás krokodil</vt:lpstr>
      <vt:lpstr>Rombusz krokodil</vt:lpstr>
      <vt:lpstr>Sziámi krokodil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ziak</dc:creator>
  <cp:lastModifiedBy>ziak</cp:lastModifiedBy>
  <cp:revision>3</cp:revision>
  <dcterms:created xsi:type="dcterms:W3CDTF">2014-05-07T11:39:35Z</dcterms:created>
  <dcterms:modified xsi:type="dcterms:W3CDTF">2014-05-07T12:09:29Z</dcterms:modified>
</cp:coreProperties>
</file>