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3DCE-F120-4937-89F2-3E68084205E4}" type="datetimeFigureOut">
              <a:rPr lang="sk-SK" smtClean="0"/>
              <a:pPr/>
              <a:t>19. 12. 2018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6369-5E61-4F77-8DDD-D98D1D3B32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3DCE-F120-4937-89F2-3E68084205E4}" type="datetimeFigureOut">
              <a:rPr lang="sk-SK" smtClean="0"/>
              <a:pPr/>
              <a:t>19. 12. 2018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6369-5E61-4F77-8DDD-D98D1D3B32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3DCE-F120-4937-89F2-3E68084205E4}" type="datetimeFigureOut">
              <a:rPr lang="sk-SK" smtClean="0"/>
              <a:pPr/>
              <a:t>19. 12. 2018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6369-5E61-4F77-8DDD-D98D1D3B32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3DCE-F120-4937-89F2-3E68084205E4}" type="datetimeFigureOut">
              <a:rPr lang="sk-SK" smtClean="0"/>
              <a:pPr/>
              <a:t>19. 12. 2018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6369-5E61-4F77-8DDD-D98D1D3B32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3DCE-F120-4937-89F2-3E68084205E4}" type="datetimeFigureOut">
              <a:rPr lang="sk-SK" smtClean="0"/>
              <a:pPr/>
              <a:t>19. 12. 2018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6369-5E61-4F77-8DDD-D98D1D3B32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3DCE-F120-4937-89F2-3E68084205E4}" type="datetimeFigureOut">
              <a:rPr lang="sk-SK" smtClean="0"/>
              <a:pPr/>
              <a:t>19. 12. 2018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6369-5E61-4F77-8DDD-D98D1D3B32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3DCE-F120-4937-89F2-3E68084205E4}" type="datetimeFigureOut">
              <a:rPr lang="sk-SK" smtClean="0"/>
              <a:pPr/>
              <a:t>19. 12. 2018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6369-5E61-4F77-8DDD-D98D1D3B32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3DCE-F120-4937-89F2-3E68084205E4}" type="datetimeFigureOut">
              <a:rPr lang="sk-SK" smtClean="0"/>
              <a:pPr/>
              <a:t>19. 12. 2018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6369-5E61-4F77-8DDD-D98D1D3B32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3DCE-F120-4937-89F2-3E68084205E4}" type="datetimeFigureOut">
              <a:rPr lang="sk-SK" smtClean="0"/>
              <a:pPr/>
              <a:t>19. 12. 2018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6369-5E61-4F77-8DDD-D98D1D3B32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3DCE-F120-4937-89F2-3E68084205E4}" type="datetimeFigureOut">
              <a:rPr lang="sk-SK" smtClean="0"/>
              <a:pPr/>
              <a:t>19. 12. 2018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6369-5E61-4F77-8DDD-D98D1D3B32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3DCE-F120-4937-89F2-3E68084205E4}" type="datetimeFigureOut">
              <a:rPr lang="sk-SK" smtClean="0"/>
              <a:pPr/>
              <a:t>19. 12. 2018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6369-5E61-4F77-8DDD-D98D1D3B32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83DCE-F120-4937-89F2-3E68084205E4}" type="datetimeFigureOut">
              <a:rPr lang="sk-SK" smtClean="0"/>
              <a:pPr/>
              <a:t>19. 12. 2018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B6369-5E61-4F77-8DDD-D98D1D3B324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00562" y="214290"/>
            <a:ext cx="4414814" cy="2000264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Kellemes</a:t>
            </a:r>
            <a:r>
              <a:rPr lang="hu-H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hu-H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karácsonyi</a:t>
            </a:r>
            <a:r>
              <a:rPr lang="hu-H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hu-H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ünnepeket</a:t>
            </a:r>
            <a:r>
              <a:rPr lang="hu-H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endParaRPr lang="sk-SK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6929454" y="2071678"/>
            <a:ext cx="1857388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u-HU" sz="32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Kíván </a:t>
            </a:r>
          </a:p>
          <a:p>
            <a:pPr lvl="0" algn="ctr">
              <a:spcBef>
                <a:spcPct val="20000"/>
              </a:spcBef>
            </a:pPr>
            <a:r>
              <a:rPr lang="hu-HU" sz="32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Kovács Laura</a:t>
            </a:r>
            <a:endParaRPr lang="sk-SK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00562" y="2214554"/>
            <a:ext cx="4414814" cy="2000264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r>
              <a:rPr lang="hu-H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KÍVÁN </a:t>
            </a:r>
            <a:br>
              <a:rPr lang="hu-H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hu-H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KOVÁCS LAURA</a:t>
            </a:r>
            <a:endParaRPr lang="sk-SK" dirty="0">
              <a:solidFill>
                <a:schemeClr val="accent1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0100" y="142852"/>
            <a:ext cx="6572296" cy="857256"/>
          </a:xfrm>
        </p:spPr>
        <p:txBody>
          <a:bodyPr/>
          <a:lstStyle/>
          <a:p>
            <a:r>
              <a:rPr lang="hu-HU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Boldog Karácsonyt</a:t>
            </a:r>
            <a:endParaRPr lang="sk-SK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00562" y="2214554"/>
            <a:ext cx="4414814" cy="2000264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endParaRPr lang="sk-SK" dirty="0">
              <a:solidFill>
                <a:schemeClr val="accent1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4414" y="142852"/>
            <a:ext cx="6572296" cy="857256"/>
          </a:xfrm>
        </p:spPr>
        <p:txBody>
          <a:bodyPr>
            <a:normAutofit fontScale="92500"/>
          </a:bodyPr>
          <a:lstStyle/>
          <a:p>
            <a:r>
              <a:rPr lang="hu-H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Kellemes Karácsonyi ünnepeket</a:t>
            </a:r>
            <a:endParaRPr lang="sk-SK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42844" y="1857364"/>
            <a:ext cx="385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/>
              <a:t>Kíván </a:t>
            </a:r>
          </a:p>
          <a:p>
            <a:r>
              <a:rPr lang="hu-HU" sz="4000" dirty="0" smtClean="0"/>
              <a:t>Kovács Laura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00562" y="2214554"/>
            <a:ext cx="4414814" cy="2000264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endParaRPr lang="sk-SK" dirty="0">
              <a:solidFill>
                <a:schemeClr val="accent1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28596" y="214290"/>
            <a:ext cx="6400800" cy="1752600"/>
          </a:xfrm>
        </p:spPr>
        <p:txBody>
          <a:bodyPr>
            <a:noAutofit/>
          </a:bodyPr>
          <a:lstStyle/>
          <a:p>
            <a:r>
              <a:rPr lang="hu-HU" sz="6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Nagyon boldog Karácsonyt </a:t>
            </a:r>
            <a:endParaRPr lang="sk-SK" sz="6000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7215206" y="1071546"/>
            <a:ext cx="1785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Kíván </a:t>
            </a:r>
          </a:p>
          <a:p>
            <a:pPr algn="ctr"/>
            <a:r>
              <a:rPr lang="hu-HU" sz="4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Batang" pitchFamily="18" charset="-127"/>
                <a:cs typeface="EucrosiaUPC" pitchFamily="18" charset="-34"/>
              </a:rPr>
              <a:t>Kovács</a:t>
            </a:r>
            <a:r>
              <a:rPr lang="sk-SK" sz="4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 Laura</a:t>
            </a:r>
            <a:endParaRPr lang="hu-HU" sz="4800" b="1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00562" y="2214554"/>
            <a:ext cx="4414814" cy="2000264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endParaRPr lang="sk-SK" dirty="0">
              <a:solidFill>
                <a:schemeClr val="accent1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143108" y="214290"/>
            <a:ext cx="4257660" cy="1285884"/>
          </a:xfrm>
          <a:solidFill>
            <a:schemeClr val="accent1">
              <a:alpha val="0"/>
            </a:schemeClr>
          </a:solidFill>
        </p:spPr>
        <p:txBody>
          <a:bodyPr>
            <a:noAutofit/>
          </a:bodyPr>
          <a:lstStyle/>
          <a:p>
            <a:r>
              <a:rPr lang="hu-H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Készítette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3428992" y="2214554"/>
            <a:ext cx="15971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Kovács</a:t>
            </a:r>
          </a:p>
          <a:p>
            <a:pPr algn="ctr"/>
            <a:r>
              <a:rPr lang="hu-HU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Laura</a:t>
            </a:r>
            <a:endParaRPr lang="sk-SK" sz="4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071906" y="3929066"/>
            <a:ext cx="2316083" cy="76944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hu-HU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3. osztály</a:t>
            </a:r>
            <a:endParaRPr lang="sk-SK" sz="4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428992" y="4857760"/>
            <a:ext cx="1494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9 éves</a:t>
            </a:r>
            <a:endParaRPr lang="sk-SK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33</Words>
  <Application>Microsoft Office PowerPoint</Application>
  <PresentationFormat>Prezentácia na obrazovke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Kellemes karácsonyi ünnepeket  </vt:lpstr>
      <vt:lpstr>  KÍVÁN  KOVÁCS LAURA</vt:lpstr>
      <vt:lpstr>  </vt:lpstr>
      <vt:lpstr>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Kellemes </dc:title>
  <dc:creator>ziak</dc:creator>
  <cp:lastModifiedBy>ziak</cp:lastModifiedBy>
  <cp:revision>10</cp:revision>
  <dcterms:created xsi:type="dcterms:W3CDTF">2018-12-19T11:38:24Z</dcterms:created>
  <dcterms:modified xsi:type="dcterms:W3CDTF">2018-12-19T12:44:45Z</dcterms:modified>
</cp:coreProperties>
</file>