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29" autoAdjust="0"/>
    <p:restoredTop sz="94714" autoAdjust="0"/>
  </p:normalViewPr>
  <p:slideViewPr>
    <p:cSldViewPr>
      <p:cViewPr varScale="1">
        <p:scale>
          <a:sx n="88" d="100"/>
          <a:sy n="88" d="100"/>
        </p:scale>
        <p:origin x="-11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882E-5CF9-4BFD-B955-20C8BFB8D734}" type="datetimeFigureOut">
              <a:rPr lang="sk-SK" smtClean="0"/>
              <a:pPr/>
              <a:t>7. 5. 2014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766A-452B-48D1-8107-F2E77940156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882E-5CF9-4BFD-B955-20C8BFB8D734}" type="datetimeFigureOut">
              <a:rPr lang="sk-SK" smtClean="0"/>
              <a:pPr/>
              <a:t>7. 5. 2014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766A-452B-48D1-8107-F2E77940156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882E-5CF9-4BFD-B955-20C8BFB8D734}" type="datetimeFigureOut">
              <a:rPr lang="sk-SK" smtClean="0"/>
              <a:pPr/>
              <a:t>7. 5. 2014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766A-452B-48D1-8107-F2E77940156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882E-5CF9-4BFD-B955-20C8BFB8D734}" type="datetimeFigureOut">
              <a:rPr lang="sk-SK" smtClean="0"/>
              <a:pPr/>
              <a:t>7. 5. 2014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766A-452B-48D1-8107-F2E77940156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882E-5CF9-4BFD-B955-20C8BFB8D734}" type="datetimeFigureOut">
              <a:rPr lang="sk-SK" smtClean="0"/>
              <a:pPr/>
              <a:t>7. 5. 2014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766A-452B-48D1-8107-F2E77940156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882E-5CF9-4BFD-B955-20C8BFB8D734}" type="datetimeFigureOut">
              <a:rPr lang="sk-SK" smtClean="0"/>
              <a:pPr/>
              <a:t>7. 5. 2014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766A-452B-48D1-8107-F2E77940156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882E-5CF9-4BFD-B955-20C8BFB8D734}" type="datetimeFigureOut">
              <a:rPr lang="sk-SK" smtClean="0"/>
              <a:pPr/>
              <a:t>7. 5. 2014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766A-452B-48D1-8107-F2E77940156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882E-5CF9-4BFD-B955-20C8BFB8D734}" type="datetimeFigureOut">
              <a:rPr lang="sk-SK" smtClean="0"/>
              <a:pPr/>
              <a:t>7. 5. 2014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766A-452B-48D1-8107-F2E77940156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882E-5CF9-4BFD-B955-20C8BFB8D734}" type="datetimeFigureOut">
              <a:rPr lang="sk-SK" smtClean="0"/>
              <a:pPr/>
              <a:t>7. 5. 2014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766A-452B-48D1-8107-F2E77940156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882E-5CF9-4BFD-B955-20C8BFB8D734}" type="datetimeFigureOut">
              <a:rPr lang="sk-SK" smtClean="0"/>
              <a:pPr/>
              <a:t>7. 5. 2014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766A-452B-48D1-8107-F2E77940156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882E-5CF9-4BFD-B955-20C8BFB8D734}" type="datetimeFigureOut">
              <a:rPr lang="sk-SK" smtClean="0"/>
              <a:pPr/>
              <a:t>7. 5. 2014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766A-452B-48D1-8107-F2E77940156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2882E-5CF9-4BFD-B955-20C8BFB8D734}" type="datetimeFigureOut">
              <a:rPr lang="sk-SK" smtClean="0"/>
              <a:pPr/>
              <a:t>7. 5. 2014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3766A-452B-48D1-8107-F2E77940156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A naprendszer bolygói</a:t>
            </a:r>
            <a:endParaRPr lang="hu-H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 advTm="1000">
    <p:dissolv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Plútó</a:t>
            </a:r>
            <a:endParaRPr lang="sk-SK" dirty="0">
              <a:solidFill>
                <a:schemeClr val="bg1"/>
              </a:solidFill>
            </a:endParaRPr>
          </a:p>
        </p:txBody>
      </p:sp>
      <p:pic>
        <p:nvPicPr>
          <p:cNvPr id="11268" name="Picture 4" descr="https://encrypted-tbn2.gstatic.com/images?q=tbn:ANd9GcT-wWiOLRMH_k8u3OIUZ6Kwd7zV6gWUPV4rnlvbMNcnP0dPI2b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571612"/>
            <a:ext cx="8201025" cy="473392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">
    <p:zoom dir="in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Köszönöm a figyelmet</a:t>
            </a:r>
            <a:r>
              <a:rPr lang="sk-SK" dirty="0">
                <a:solidFill>
                  <a:schemeClr val="bg1"/>
                </a:solidFill>
              </a:rPr>
              <a:t>!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pPr algn="ctr"/>
            <a:r>
              <a:rPr lang="sk-SK" dirty="0" smtClean="0">
                <a:solidFill>
                  <a:schemeClr val="bg1"/>
                </a:solidFill>
              </a:rPr>
              <a:t>K</a:t>
            </a:r>
            <a:r>
              <a:rPr lang="hu-HU" dirty="0" err="1" smtClean="0">
                <a:solidFill>
                  <a:schemeClr val="bg1"/>
                </a:solidFill>
              </a:rPr>
              <a:t>észítette</a:t>
            </a:r>
            <a:r>
              <a:rPr lang="hu-HU" dirty="0" smtClean="0">
                <a:solidFill>
                  <a:schemeClr val="bg1"/>
                </a:solidFill>
              </a:rPr>
              <a:t>: </a:t>
            </a:r>
            <a:r>
              <a:rPr lang="hu-HU" dirty="0" smtClean="0">
                <a:solidFill>
                  <a:schemeClr val="bg1"/>
                </a:solidFill>
              </a:rPr>
              <a:t>Hók Kristóf</a:t>
            </a:r>
            <a:r>
              <a:rPr lang="sk-SK" dirty="0" smtClean="0">
                <a:solidFill>
                  <a:schemeClr val="bg1"/>
                </a:solidFill>
              </a:rPr>
              <a:t>!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err="1" smtClean="0">
                <a:solidFill>
                  <a:schemeClr val="bg1"/>
                </a:solidFill>
              </a:rPr>
              <a:t>Elérhet</a:t>
            </a:r>
            <a:r>
              <a:rPr lang="hu-HU" dirty="0" smtClean="0">
                <a:solidFill>
                  <a:schemeClr val="bg1"/>
                </a:solidFill>
              </a:rPr>
              <a:t>ő </a:t>
            </a:r>
            <a:r>
              <a:rPr lang="hu-HU" dirty="0" smtClean="0">
                <a:solidFill>
                  <a:schemeClr val="bg1"/>
                </a:solidFill>
              </a:rPr>
              <a:t>számok:</a:t>
            </a:r>
            <a:r>
              <a:rPr lang="sk-SK" dirty="0" smtClean="0">
                <a:solidFill>
                  <a:schemeClr val="bg1"/>
                </a:solidFill>
              </a:rPr>
              <a:t/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4. </a:t>
            </a:r>
            <a:r>
              <a:rPr lang="sk-SK" dirty="0" err="1" smtClean="0">
                <a:solidFill>
                  <a:schemeClr val="bg1"/>
                </a:solidFill>
              </a:rPr>
              <a:t>évfolyam</a:t>
            </a:r>
            <a:r>
              <a:rPr lang="sk-SK" dirty="0" smtClean="0">
                <a:solidFill>
                  <a:schemeClr val="bg1"/>
                </a:solidFill>
              </a:rPr>
              <a:t/>
            </a:r>
            <a:br>
              <a:rPr lang="sk-SK" dirty="0" smtClean="0">
                <a:solidFill>
                  <a:schemeClr val="bg1"/>
                </a:solidFill>
              </a:rPr>
            </a:br>
            <a:endParaRPr lang="sk-SK" dirty="0" smtClean="0">
              <a:solidFill>
                <a:schemeClr val="bg1"/>
              </a:solidFill>
            </a:endParaRPr>
          </a:p>
          <a:p>
            <a:pPr algn="ctr"/>
            <a:r>
              <a:rPr lang="sk-SK" dirty="0" smtClean="0">
                <a:solidFill>
                  <a:schemeClr val="bg1"/>
                </a:solidFill>
              </a:rPr>
              <a:t>E-mail: hok.kristof99@post.sk</a:t>
            </a:r>
            <a:endParaRPr lang="sk-SK" dirty="0" smtClean="0">
              <a:solidFill>
                <a:schemeClr val="bg1"/>
              </a:solidFill>
            </a:endParaRPr>
          </a:p>
          <a:p>
            <a:pPr algn="ctr"/>
            <a:r>
              <a:rPr lang="hu-HU" dirty="0" smtClean="0">
                <a:solidFill>
                  <a:schemeClr val="bg1"/>
                </a:solidFill>
              </a:rPr>
              <a:t>Tel</a:t>
            </a:r>
            <a:r>
              <a:rPr lang="hu-HU" dirty="0" smtClean="0">
                <a:solidFill>
                  <a:schemeClr val="bg1"/>
                </a:solidFill>
              </a:rPr>
              <a:t>.: +421911322836</a:t>
            </a:r>
            <a:endParaRPr lang="hu-HU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sk-SK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 advTm="30000">
    <p:comb dir="vert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>
                <a:solidFill>
                  <a:schemeClr val="bg1"/>
                </a:solidFill>
              </a:rPr>
              <a:t>Merkur</a:t>
            </a:r>
            <a:endParaRPr lang="sk-SK" dirty="0">
              <a:solidFill>
                <a:schemeClr val="bg1"/>
              </a:solidFill>
            </a:endParaRPr>
          </a:p>
        </p:txBody>
      </p:sp>
      <p:pic>
        <p:nvPicPr>
          <p:cNvPr id="19460" name="Picture 4" descr="http://upload.wikimedia.org/wikipedia/commons/thumb/e/e1/Mercury_Mariner10.jpg/250px-Mercury_Mariner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1357298"/>
            <a:ext cx="4643470" cy="490350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">
    <p:randomBar dir="vert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chemeClr val="bg1"/>
                </a:solidFill>
              </a:rPr>
              <a:t>V</a:t>
            </a:r>
            <a:r>
              <a:rPr lang="hu-HU" dirty="0" smtClean="0">
                <a:solidFill>
                  <a:schemeClr val="bg1"/>
                </a:solidFill>
              </a:rPr>
              <a:t>énusz</a:t>
            </a:r>
            <a:endParaRPr lang="sk-SK" dirty="0">
              <a:solidFill>
                <a:schemeClr val="bg1"/>
              </a:solidFill>
            </a:endParaRPr>
          </a:p>
        </p:txBody>
      </p:sp>
      <p:pic>
        <p:nvPicPr>
          <p:cNvPr id="18434" name="Picture 2" descr="http://upload.wikimedia.org/wikipedia/commons/thumb/5/51/Venus-real.jpg/250px-Venus-r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1142984"/>
            <a:ext cx="5072098" cy="507209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">
    <p:wheel spokes="8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Föld</a:t>
            </a:r>
            <a:endParaRPr lang="sk-SK" dirty="0">
              <a:solidFill>
                <a:schemeClr val="bg1"/>
              </a:solidFill>
            </a:endParaRPr>
          </a:p>
        </p:txBody>
      </p:sp>
      <p:pic>
        <p:nvPicPr>
          <p:cNvPr id="17410" name="Picture 2" descr="http://upload.wikimedia.org/wikipedia/commons/thumb/9/97/The_Earth_seen_from_Apollo_17.jpg/200px-The_Earth_seen_from_Apollo_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1285860"/>
            <a:ext cx="4786346" cy="478634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">
    <p:strips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Mars</a:t>
            </a:r>
            <a:endParaRPr lang="sk-SK" dirty="0">
              <a:solidFill>
                <a:schemeClr val="bg1"/>
              </a:solidFill>
            </a:endParaRPr>
          </a:p>
        </p:txBody>
      </p:sp>
      <p:pic>
        <p:nvPicPr>
          <p:cNvPr id="16386" name="Picture 2" descr="http://www.liveunitedsem.org/page/-/Ma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1285860"/>
            <a:ext cx="5286412" cy="503277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">
    <p:wheel spokes="2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Jupiter</a:t>
            </a:r>
            <a:endParaRPr lang="sk-SK" dirty="0">
              <a:solidFill>
                <a:schemeClr val="bg1"/>
              </a:solidFill>
            </a:endParaRPr>
          </a:p>
        </p:txBody>
      </p:sp>
      <p:pic>
        <p:nvPicPr>
          <p:cNvPr id="15362" name="Picture 2" descr="http://upload.wikimedia.org/wikipedia/commons/5/5a/Jupiter_by_Cassini-Huyge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1142984"/>
            <a:ext cx="5786478" cy="558423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">
    <p:newsflash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Szaturnusz</a:t>
            </a:r>
            <a:endParaRPr lang="sk-SK" dirty="0">
              <a:solidFill>
                <a:schemeClr val="bg1"/>
              </a:solidFill>
            </a:endParaRPr>
          </a:p>
        </p:txBody>
      </p:sp>
      <p:pic>
        <p:nvPicPr>
          <p:cNvPr id="14340" name="Picture 4" descr="http://www.csillagaszat.hu/wp-content/uploads/2009/02/20090219_szaturnusz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1" y="1500174"/>
            <a:ext cx="8001019" cy="4000511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">
    <p:checker dir="vert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Uránusz</a:t>
            </a:r>
            <a:endParaRPr lang="sk-SK" dirty="0">
              <a:solidFill>
                <a:schemeClr val="bg1"/>
              </a:solidFill>
            </a:endParaRPr>
          </a:p>
        </p:txBody>
      </p:sp>
      <p:pic>
        <p:nvPicPr>
          <p:cNvPr id="13316" name="Picture 4" descr="http://upload.wikimedia.org/wikipedia/commons/thumb/b/bb/Uranus.jpg/240px-Uran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1214422"/>
            <a:ext cx="4857784" cy="4938749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">
    <p:randomBar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Neptunusz</a:t>
            </a: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12292" name="Picture 4" descr="http://richpoi.com/images/content/34937_neptune-with-ring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2000240"/>
            <a:ext cx="6987438" cy="404813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">
    <p:blinds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22</Words>
  <Application>Microsoft Office PowerPoint</Application>
  <PresentationFormat>Prezentácia na obrazovke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Motív Office</vt:lpstr>
      <vt:lpstr>A naprendszer bolygói</vt:lpstr>
      <vt:lpstr>Merkur</vt:lpstr>
      <vt:lpstr>Vénusz</vt:lpstr>
      <vt:lpstr>Föld</vt:lpstr>
      <vt:lpstr>Mars</vt:lpstr>
      <vt:lpstr>Jupiter</vt:lpstr>
      <vt:lpstr>Szaturnusz</vt:lpstr>
      <vt:lpstr>Uránusz</vt:lpstr>
      <vt:lpstr>Neptunusz</vt:lpstr>
      <vt:lpstr>Plútó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naprendszer bolygói</dc:title>
  <dc:creator>ziak</dc:creator>
  <cp:lastModifiedBy>ziak</cp:lastModifiedBy>
  <cp:revision>8</cp:revision>
  <dcterms:created xsi:type="dcterms:W3CDTF">2014-04-30T11:51:49Z</dcterms:created>
  <dcterms:modified xsi:type="dcterms:W3CDTF">2014-05-07T11:25:53Z</dcterms:modified>
</cp:coreProperties>
</file>